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4" r:id="rId13"/>
    <p:sldId id="295" r:id="rId14"/>
    <p:sldId id="299" r:id="rId15"/>
    <p:sldId id="280" r:id="rId16"/>
    <p:sldId id="296" r:id="rId17"/>
    <p:sldId id="293" r:id="rId18"/>
    <p:sldId id="297" r:id="rId19"/>
    <p:sldId id="298" r:id="rId20"/>
    <p:sldId id="283" r:id="rId21"/>
    <p:sldId id="269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0B1C3-1735-4A69-AD98-7F691869447C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E33E96C3-F77F-4465-91EB-32C228EEA982}">
      <dgm:prSet phldrT="[Текст]"/>
      <dgm:spPr/>
      <dgm:t>
        <a:bodyPr/>
        <a:lstStyle/>
        <a:p>
          <a:r>
            <a:rPr lang="ru-RU" dirty="0" err="1" smtClean="0"/>
            <a:t>Полічіть</a:t>
          </a:r>
          <a:r>
            <a:rPr lang="ru-RU" dirty="0" smtClean="0"/>
            <a:t> </a:t>
          </a:r>
          <a:r>
            <a:rPr lang="ru-RU" dirty="0" err="1" smtClean="0"/>
            <a:t>від</a:t>
          </a:r>
          <a:r>
            <a:rPr lang="uk-UA" dirty="0" smtClean="0"/>
            <a:t>:</a:t>
          </a:r>
          <a:endParaRPr lang="ru-RU" dirty="0"/>
        </a:p>
      </dgm:t>
    </dgm:pt>
    <dgm:pt modelId="{DA1C20A4-4A3C-41F6-B8D8-C642E65092C6}" type="parTrans" cxnId="{E2046AC4-93A1-49CD-B519-A8BDF95DF670}">
      <dgm:prSet/>
      <dgm:spPr/>
      <dgm:t>
        <a:bodyPr/>
        <a:lstStyle/>
        <a:p>
          <a:endParaRPr lang="ru-RU"/>
        </a:p>
      </dgm:t>
    </dgm:pt>
    <dgm:pt modelId="{119424F0-BB11-45B8-8656-2574A0FD5E5F}" type="sibTrans" cxnId="{E2046AC4-93A1-49CD-B519-A8BDF95DF670}">
      <dgm:prSet/>
      <dgm:spPr/>
      <dgm:t>
        <a:bodyPr/>
        <a:lstStyle/>
        <a:p>
          <a:endParaRPr lang="ru-RU"/>
        </a:p>
      </dgm:t>
    </dgm:pt>
    <dgm:pt modelId="{27029673-D2F7-46B0-A7A6-504DB31985E0}">
      <dgm:prSet phldrT="[Текст]"/>
      <dgm:spPr/>
      <dgm:t>
        <a:bodyPr/>
        <a:lstStyle/>
        <a:p>
          <a:r>
            <a:rPr lang="ru-RU" dirty="0" smtClean="0"/>
            <a:t>1 до 10</a:t>
          </a:r>
          <a:endParaRPr lang="ru-RU" dirty="0"/>
        </a:p>
      </dgm:t>
    </dgm:pt>
    <dgm:pt modelId="{55A1331F-1888-4E34-A3DF-F2B0DDC42D8A}" type="parTrans" cxnId="{4C9F7993-8C73-4790-90D3-81AB7BA10D68}">
      <dgm:prSet/>
      <dgm:spPr/>
      <dgm:t>
        <a:bodyPr/>
        <a:lstStyle/>
        <a:p>
          <a:endParaRPr lang="ru-RU"/>
        </a:p>
      </dgm:t>
    </dgm:pt>
    <dgm:pt modelId="{89B8E044-9E1E-4A1A-99E0-F078F459AAFD}" type="sibTrans" cxnId="{4C9F7993-8C73-4790-90D3-81AB7BA10D68}">
      <dgm:prSet/>
      <dgm:spPr/>
      <dgm:t>
        <a:bodyPr/>
        <a:lstStyle/>
        <a:p>
          <a:endParaRPr lang="ru-RU"/>
        </a:p>
      </dgm:t>
    </dgm:pt>
    <dgm:pt modelId="{F87CB5EF-53EF-453E-A74B-1E034EA7EFCB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5 до 1</a:t>
          </a:r>
          <a:endParaRPr lang="ru-RU" dirty="0"/>
        </a:p>
      </dgm:t>
    </dgm:pt>
    <dgm:pt modelId="{32EAA32E-8AAE-4E66-A967-59B6C781E3F5}" type="parTrans" cxnId="{FB51FDC4-4410-40AB-A1D0-E6C5F92907F8}">
      <dgm:prSet/>
      <dgm:spPr/>
      <dgm:t>
        <a:bodyPr/>
        <a:lstStyle/>
        <a:p>
          <a:endParaRPr lang="ru-RU"/>
        </a:p>
      </dgm:t>
    </dgm:pt>
    <dgm:pt modelId="{92836172-78D5-461D-AF1F-56E115119914}" type="sibTrans" cxnId="{FB51FDC4-4410-40AB-A1D0-E6C5F92907F8}">
      <dgm:prSet/>
      <dgm:spPr/>
      <dgm:t>
        <a:bodyPr/>
        <a:lstStyle/>
        <a:p>
          <a:endParaRPr lang="ru-RU"/>
        </a:p>
      </dgm:t>
    </dgm:pt>
    <dgm:pt modelId="{6192306B-CDEC-4E03-A345-DD1AAD2E4ACD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1 до 5</a:t>
          </a:r>
          <a:endParaRPr lang="ru-RU" dirty="0"/>
        </a:p>
      </dgm:t>
    </dgm:pt>
    <dgm:pt modelId="{4C849D84-88D5-4234-9BF2-8F09795C1414}" type="parTrans" cxnId="{B547E95C-4EAB-47D2-9991-C1689A0DC2AC}">
      <dgm:prSet/>
      <dgm:spPr/>
      <dgm:t>
        <a:bodyPr/>
        <a:lstStyle/>
        <a:p>
          <a:endParaRPr lang="ru-RU"/>
        </a:p>
      </dgm:t>
    </dgm:pt>
    <dgm:pt modelId="{B9A245FE-EBA5-41A3-873F-6D1673B8D0AF}" type="sibTrans" cxnId="{B547E95C-4EAB-47D2-9991-C1689A0DC2AC}">
      <dgm:prSet/>
      <dgm:spPr/>
      <dgm:t>
        <a:bodyPr/>
        <a:lstStyle/>
        <a:p>
          <a:endParaRPr lang="ru-RU"/>
        </a:p>
      </dgm:t>
    </dgm:pt>
    <dgm:pt modelId="{8A479608-A220-40E4-8D38-F8766A7E7314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5 до 10</a:t>
          </a:r>
          <a:endParaRPr lang="ru-RU" dirty="0"/>
        </a:p>
      </dgm:t>
    </dgm:pt>
    <dgm:pt modelId="{D9391029-9924-43F3-8805-E89952CE2675}" type="parTrans" cxnId="{3AB3F85A-8B2A-487F-A7FC-CBBB1EC212C8}">
      <dgm:prSet/>
      <dgm:spPr/>
      <dgm:t>
        <a:bodyPr/>
        <a:lstStyle/>
        <a:p>
          <a:endParaRPr lang="ru-RU"/>
        </a:p>
      </dgm:t>
    </dgm:pt>
    <dgm:pt modelId="{3DA118F9-8ED9-44AD-A6B7-B3DAED2D044B}" type="sibTrans" cxnId="{3AB3F85A-8B2A-487F-A7FC-CBBB1EC212C8}">
      <dgm:prSet/>
      <dgm:spPr/>
      <dgm:t>
        <a:bodyPr/>
        <a:lstStyle/>
        <a:p>
          <a:endParaRPr lang="ru-RU"/>
        </a:p>
      </dgm:t>
    </dgm:pt>
    <dgm:pt modelId="{283FA056-9454-4AA1-892D-573D3365A612}">
      <dgm:prSet phldrT="[Текст]"/>
      <dgm:spPr/>
      <dgm:t>
        <a:bodyPr/>
        <a:lstStyle/>
        <a:p>
          <a:r>
            <a:rPr lang="ru-RU" dirty="0" err="1" smtClean="0"/>
            <a:t>від</a:t>
          </a:r>
          <a:r>
            <a:rPr lang="ru-RU" dirty="0" smtClean="0"/>
            <a:t> 3 до 6.</a:t>
          </a:r>
          <a:endParaRPr lang="ru-RU" dirty="0"/>
        </a:p>
      </dgm:t>
    </dgm:pt>
    <dgm:pt modelId="{3495FF3D-C1C0-4775-B47F-D3B23D1A3E59}" type="parTrans" cxnId="{CB02BF8B-6F4F-47E0-8D13-4512F4BDB8A0}">
      <dgm:prSet/>
      <dgm:spPr/>
      <dgm:t>
        <a:bodyPr/>
        <a:lstStyle/>
        <a:p>
          <a:endParaRPr lang="ru-RU"/>
        </a:p>
      </dgm:t>
    </dgm:pt>
    <dgm:pt modelId="{CE490F49-B50D-4712-BAB6-5ACEE5618B54}" type="sibTrans" cxnId="{CB02BF8B-6F4F-47E0-8D13-4512F4BDB8A0}">
      <dgm:prSet/>
      <dgm:spPr/>
      <dgm:t>
        <a:bodyPr/>
        <a:lstStyle/>
        <a:p>
          <a:endParaRPr lang="ru-RU"/>
        </a:p>
      </dgm:t>
    </dgm:pt>
    <dgm:pt modelId="{5996FF2D-E207-4937-9647-2B8404E4DC44}" type="pres">
      <dgm:prSet presAssocID="{4750B1C3-1735-4A69-AD98-7F691869447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1A89974-314E-4962-B5FF-0676476C5550}" type="pres">
      <dgm:prSet presAssocID="{E33E96C3-F77F-4465-91EB-32C228EEA982}" presName="root" presStyleCnt="0"/>
      <dgm:spPr/>
    </dgm:pt>
    <dgm:pt modelId="{2A642E88-670C-4E96-AAF7-C8FB39D20645}" type="pres">
      <dgm:prSet presAssocID="{E33E96C3-F77F-4465-91EB-32C228EEA982}" presName="rootComposite" presStyleCnt="0"/>
      <dgm:spPr/>
    </dgm:pt>
    <dgm:pt modelId="{A3F13BA0-0264-4C53-8666-B6FFC81DDE2B}" type="pres">
      <dgm:prSet presAssocID="{E33E96C3-F77F-4465-91EB-32C228EEA982}" presName="rootText" presStyleLbl="node1" presStyleIdx="0" presStyleCnt="1" custScaleX="218045"/>
      <dgm:spPr/>
      <dgm:t>
        <a:bodyPr/>
        <a:lstStyle/>
        <a:p>
          <a:endParaRPr lang="ru-RU"/>
        </a:p>
      </dgm:t>
    </dgm:pt>
    <dgm:pt modelId="{AA5E6B91-20FC-4E8D-9F9F-62292D242E24}" type="pres">
      <dgm:prSet presAssocID="{E33E96C3-F77F-4465-91EB-32C228EEA982}" presName="rootConnector" presStyleLbl="node1" presStyleIdx="0" presStyleCnt="1"/>
      <dgm:spPr/>
      <dgm:t>
        <a:bodyPr/>
        <a:lstStyle/>
        <a:p>
          <a:endParaRPr lang="ru-RU"/>
        </a:p>
      </dgm:t>
    </dgm:pt>
    <dgm:pt modelId="{12E859F2-1C3D-4FC7-A5A2-1E7026BA64E9}" type="pres">
      <dgm:prSet presAssocID="{E33E96C3-F77F-4465-91EB-32C228EEA982}" presName="childShape" presStyleCnt="0"/>
      <dgm:spPr/>
    </dgm:pt>
    <dgm:pt modelId="{DF3CE3BF-A005-40F1-82BF-CF6EE981585B}" type="pres">
      <dgm:prSet presAssocID="{55A1331F-1888-4E34-A3DF-F2B0DDC42D8A}" presName="Name13" presStyleLbl="parChTrans1D2" presStyleIdx="0" presStyleCnt="5"/>
      <dgm:spPr/>
      <dgm:t>
        <a:bodyPr/>
        <a:lstStyle/>
        <a:p>
          <a:endParaRPr lang="ru-RU"/>
        </a:p>
      </dgm:t>
    </dgm:pt>
    <dgm:pt modelId="{5F3B9636-5901-4816-9733-36A55C906E8D}" type="pres">
      <dgm:prSet presAssocID="{27029673-D2F7-46B0-A7A6-504DB31985E0}" presName="childText" presStyleLbl="bgAcc1" presStyleIdx="0" presStyleCnt="5" custScaleX="2180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1EEDB6-57A6-47F2-82DA-D277C3CC59DE}" type="pres">
      <dgm:prSet presAssocID="{32EAA32E-8AAE-4E66-A967-59B6C781E3F5}" presName="Name13" presStyleLbl="parChTrans1D2" presStyleIdx="1" presStyleCnt="5"/>
      <dgm:spPr/>
      <dgm:t>
        <a:bodyPr/>
        <a:lstStyle/>
        <a:p>
          <a:endParaRPr lang="ru-RU"/>
        </a:p>
      </dgm:t>
    </dgm:pt>
    <dgm:pt modelId="{00348A34-90FB-400D-8570-85FC7E1C4948}" type="pres">
      <dgm:prSet presAssocID="{F87CB5EF-53EF-453E-A74B-1E034EA7EFCB}" presName="childText" presStyleLbl="bgAcc1" presStyleIdx="1" presStyleCnt="5" custScaleX="2180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2392F3-A841-4C69-B2C4-5E79340CC11B}" type="pres">
      <dgm:prSet presAssocID="{4C849D84-88D5-4234-9BF2-8F09795C1414}" presName="Name13" presStyleLbl="parChTrans1D2" presStyleIdx="2" presStyleCnt="5"/>
      <dgm:spPr/>
      <dgm:t>
        <a:bodyPr/>
        <a:lstStyle/>
        <a:p>
          <a:endParaRPr lang="ru-RU"/>
        </a:p>
      </dgm:t>
    </dgm:pt>
    <dgm:pt modelId="{E090CFF1-BBA0-4F8B-BE0E-4F8F36E74CAC}" type="pres">
      <dgm:prSet presAssocID="{6192306B-CDEC-4E03-A345-DD1AAD2E4ACD}" presName="childText" presStyleLbl="bgAcc1" presStyleIdx="2" presStyleCnt="5" custScaleX="2180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036AF9-EFB4-4BFB-A023-9812F27089DF}" type="pres">
      <dgm:prSet presAssocID="{D9391029-9924-43F3-8805-E89952CE2675}" presName="Name13" presStyleLbl="parChTrans1D2" presStyleIdx="3" presStyleCnt="5"/>
      <dgm:spPr/>
      <dgm:t>
        <a:bodyPr/>
        <a:lstStyle/>
        <a:p>
          <a:endParaRPr lang="ru-RU"/>
        </a:p>
      </dgm:t>
    </dgm:pt>
    <dgm:pt modelId="{D7D3D242-0D2B-4CA5-89A4-F03C71A4D094}" type="pres">
      <dgm:prSet presAssocID="{8A479608-A220-40E4-8D38-F8766A7E7314}" presName="childText" presStyleLbl="bgAcc1" presStyleIdx="3" presStyleCnt="5" custScaleX="2180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DA11F4B-FDFF-470D-AE54-518B049A6E1C}" type="pres">
      <dgm:prSet presAssocID="{3495FF3D-C1C0-4775-B47F-D3B23D1A3E59}" presName="Name13" presStyleLbl="parChTrans1D2" presStyleIdx="4" presStyleCnt="5"/>
      <dgm:spPr/>
      <dgm:t>
        <a:bodyPr/>
        <a:lstStyle/>
        <a:p>
          <a:endParaRPr lang="ru-RU"/>
        </a:p>
      </dgm:t>
    </dgm:pt>
    <dgm:pt modelId="{5D84842E-6A8C-4CCB-AC9D-D08C5478E0F0}" type="pres">
      <dgm:prSet presAssocID="{283FA056-9454-4AA1-892D-573D3365A612}" presName="childText" presStyleLbl="bgAcc1" presStyleIdx="4" presStyleCnt="5" custScaleX="2180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00EE60D-C4D9-48E4-8D02-3817ABDBF6E8}" type="presOf" srcId="{4750B1C3-1735-4A69-AD98-7F691869447C}" destId="{5996FF2D-E207-4937-9647-2B8404E4DC44}" srcOrd="0" destOrd="0" presId="urn:microsoft.com/office/officeart/2005/8/layout/hierarchy3"/>
    <dgm:cxn modelId="{99D311A5-D64B-4039-BAD7-6C34C3F535B2}" type="presOf" srcId="{F87CB5EF-53EF-453E-A74B-1E034EA7EFCB}" destId="{00348A34-90FB-400D-8570-85FC7E1C4948}" srcOrd="0" destOrd="0" presId="urn:microsoft.com/office/officeart/2005/8/layout/hierarchy3"/>
    <dgm:cxn modelId="{7565D846-5A27-4B23-8919-38006F01B103}" type="presOf" srcId="{E33E96C3-F77F-4465-91EB-32C228EEA982}" destId="{A3F13BA0-0264-4C53-8666-B6FFC81DDE2B}" srcOrd="0" destOrd="0" presId="urn:microsoft.com/office/officeart/2005/8/layout/hierarchy3"/>
    <dgm:cxn modelId="{B547E95C-4EAB-47D2-9991-C1689A0DC2AC}" srcId="{E33E96C3-F77F-4465-91EB-32C228EEA982}" destId="{6192306B-CDEC-4E03-A345-DD1AAD2E4ACD}" srcOrd="2" destOrd="0" parTransId="{4C849D84-88D5-4234-9BF2-8F09795C1414}" sibTransId="{B9A245FE-EBA5-41A3-873F-6D1673B8D0AF}"/>
    <dgm:cxn modelId="{9534DC92-4D4D-4550-A6A2-007E4B0CD906}" type="presOf" srcId="{6192306B-CDEC-4E03-A345-DD1AAD2E4ACD}" destId="{E090CFF1-BBA0-4F8B-BE0E-4F8F36E74CAC}" srcOrd="0" destOrd="0" presId="urn:microsoft.com/office/officeart/2005/8/layout/hierarchy3"/>
    <dgm:cxn modelId="{63026184-35A0-4FC4-ABB2-C7A4BE4B5CC3}" type="presOf" srcId="{4C849D84-88D5-4234-9BF2-8F09795C1414}" destId="{D72392F3-A841-4C69-B2C4-5E79340CC11B}" srcOrd="0" destOrd="0" presId="urn:microsoft.com/office/officeart/2005/8/layout/hierarchy3"/>
    <dgm:cxn modelId="{1CA514DD-6B9A-4AD5-A605-060EBF81DC35}" type="presOf" srcId="{8A479608-A220-40E4-8D38-F8766A7E7314}" destId="{D7D3D242-0D2B-4CA5-89A4-F03C71A4D094}" srcOrd="0" destOrd="0" presId="urn:microsoft.com/office/officeart/2005/8/layout/hierarchy3"/>
    <dgm:cxn modelId="{FC651981-BA6C-4108-B249-A485B805BC8D}" type="presOf" srcId="{27029673-D2F7-46B0-A7A6-504DB31985E0}" destId="{5F3B9636-5901-4816-9733-36A55C906E8D}" srcOrd="0" destOrd="0" presId="urn:microsoft.com/office/officeart/2005/8/layout/hierarchy3"/>
    <dgm:cxn modelId="{3AB3F85A-8B2A-487F-A7FC-CBBB1EC212C8}" srcId="{E33E96C3-F77F-4465-91EB-32C228EEA982}" destId="{8A479608-A220-40E4-8D38-F8766A7E7314}" srcOrd="3" destOrd="0" parTransId="{D9391029-9924-43F3-8805-E89952CE2675}" sibTransId="{3DA118F9-8ED9-44AD-A6B7-B3DAED2D044B}"/>
    <dgm:cxn modelId="{4C9F7993-8C73-4790-90D3-81AB7BA10D68}" srcId="{E33E96C3-F77F-4465-91EB-32C228EEA982}" destId="{27029673-D2F7-46B0-A7A6-504DB31985E0}" srcOrd="0" destOrd="0" parTransId="{55A1331F-1888-4E34-A3DF-F2B0DDC42D8A}" sibTransId="{89B8E044-9E1E-4A1A-99E0-F078F459AAFD}"/>
    <dgm:cxn modelId="{8CF5233D-C654-4255-A918-4122CFCC2811}" type="presOf" srcId="{D9391029-9924-43F3-8805-E89952CE2675}" destId="{BC036AF9-EFB4-4BFB-A023-9812F27089DF}" srcOrd="0" destOrd="0" presId="urn:microsoft.com/office/officeart/2005/8/layout/hierarchy3"/>
    <dgm:cxn modelId="{7E3A8EE1-5477-4A1D-A85D-DC6B8C064FBF}" type="presOf" srcId="{55A1331F-1888-4E34-A3DF-F2B0DDC42D8A}" destId="{DF3CE3BF-A005-40F1-82BF-CF6EE981585B}" srcOrd="0" destOrd="0" presId="urn:microsoft.com/office/officeart/2005/8/layout/hierarchy3"/>
    <dgm:cxn modelId="{16452CE6-9034-4CF1-89DB-283868F2E30C}" type="presOf" srcId="{283FA056-9454-4AA1-892D-573D3365A612}" destId="{5D84842E-6A8C-4CCB-AC9D-D08C5478E0F0}" srcOrd="0" destOrd="0" presId="urn:microsoft.com/office/officeart/2005/8/layout/hierarchy3"/>
    <dgm:cxn modelId="{FB51FDC4-4410-40AB-A1D0-E6C5F92907F8}" srcId="{E33E96C3-F77F-4465-91EB-32C228EEA982}" destId="{F87CB5EF-53EF-453E-A74B-1E034EA7EFCB}" srcOrd="1" destOrd="0" parTransId="{32EAA32E-8AAE-4E66-A967-59B6C781E3F5}" sibTransId="{92836172-78D5-461D-AF1F-56E115119914}"/>
    <dgm:cxn modelId="{682AE1C5-E238-4E85-A348-0304801CAD60}" type="presOf" srcId="{E33E96C3-F77F-4465-91EB-32C228EEA982}" destId="{AA5E6B91-20FC-4E8D-9F9F-62292D242E24}" srcOrd="1" destOrd="0" presId="urn:microsoft.com/office/officeart/2005/8/layout/hierarchy3"/>
    <dgm:cxn modelId="{CB02BF8B-6F4F-47E0-8D13-4512F4BDB8A0}" srcId="{E33E96C3-F77F-4465-91EB-32C228EEA982}" destId="{283FA056-9454-4AA1-892D-573D3365A612}" srcOrd="4" destOrd="0" parTransId="{3495FF3D-C1C0-4775-B47F-D3B23D1A3E59}" sibTransId="{CE490F49-B50D-4712-BAB6-5ACEE5618B54}"/>
    <dgm:cxn modelId="{AA1BF18A-FB1A-47D0-9918-128775745D6F}" type="presOf" srcId="{3495FF3D-C1C0-4775-B47F-D3B23D1A3E59}" destId="{CDA11F4B-FDFF-470D-AE54-518B049A6E1C}" srcOrd="0" destOrd="0" presId="urn:microsoft.com/office/officeart/2005/8/layout/hierarchy3"/>
    <dgm:cxn modelId="{E2046AC4-93A1-49CD-B519-A8BDF95DF670}" srcId="{4750B1C3-1735-4A69-AD98-7F691869447C}" destId="{E33E96C3-F77F-4465-91EB-32C228EEA982}" srcOrd="0" destOrd="0" parTransId="{DA1C20A4-4A3C-41F6-B8D8-C642E65092C6}" sibTransId="{119424F0-BB11-45B8-8656-2574A0FD5E5F}"/>
    <dgm:cxn modelId="{5F849436-23E1-4D10-9B4C-EDE9CF955295}" type="presOf" srcId="{32EAA32E-8AAE-4E66-A967-59B6C781E3F5}" destId="{C01EEDB6-57A6-47F2-82DA-D277C3CC59DE}" srcOrd="0" destOrd="0" presId="urn:microsoft.com/office/officeart/2005/8/layout/hierarchy3"/>
    <dgm:cxn modelId="{921F3EB2-5574-43D9-8B8E-BBDD584D88DB}" type="presParOf" srcId="{5996FF2D-E207-4937-9647-2B8404E4DC44}" destId="{71A89974-314E-4962-B5FF-0676476C5550}" srcOrd="0" destOrd="0" presId="urn:microsoft.com/office/officeart/2005/8/layout/hierarchy3"/>
    <dgm:cxn modelId="{9214B0DC-4D63-4130-9E5F-A0E5DB2CFF6B}" type="presParOf" srcId="{71A89974-314E-4962-B5FF-0676476C5550}" destId="{2A642E88-670C-4E96-AAF7-C8FB39D20645}" srcOrd="0" destOrd="0" presId="urn:microsoft.com/office/officeart/2005/8/layout/hierarchy3"/>
    <dgm:cxn modelId="{275752DA-51FC-4522-AC03-E6D69E4460B6}" type="presParOf" srcId="{2A642E88-670C-4E96-AAF7-C8FB39D20645}" destId="{A3F13BA0-0264-4C53-8666-B6FFC81DDE2B}" srcOrd="0" destOrd="0" presId="urn:microsoft.com/office/officeart/2005/8/layout/hierarchy3"/>
    <dgm:cxn modelId="{BBE2304E-7743-4C57-938C-3358815EC05E}" type="presParOf" srcId="{2A642E88-670C-4E96-AAF7-C8FB39D20645}" destId="{AA5E6B91-20FC-4E8D-9F9F-62292D242E24}" srcOrd="1" destOrd="0" presId="urn:microsoft.com/office/officeart/2005/8/layout/hierarchy3"/>
    <dgm:cxn modelId="{87A120DD-1216-4FC6-9647-263830F5225F}" type="presParOf" srcId="{71A89974-314E-4962-B5FF-0676476C5550}" destId="{12E859F2-1C3D-4FC7-A5A2-1E7026BA64E9}" srcOrd="1" destOrd="0" presId="urn:microsoft.com/office/officeart/2005/8/layout/hierarchy3"/>
    <dgm:cxn modelId="{19DF6297-E242-4F6C-AC43-AC4F74DFD565}" type="presParOf" srcId="{12E859F2-1C3D-4FC7-A5A2-1E7026BA64E9}" destId="{DF3CE3BF-A005-40F1-82BF-CF6EE981585B}" srcOrd="0" destOrd="0" presId="urn:microsoft.com/office/officeart/2005/8/layout/hierarchy3"/>
    <dgm:cxn modelId="{36EE9A7B-1E79-4B8F-8098-63C8AB81A467}" type="presParOf" srcId="{12E859F2-1C3D-4FC7-A5A2-1E7026BA64E9}" destId="{5F3B9636-5901-4816-9733-36A55C906E8D}" srcOrd="1" destOrd="0" presId="urn:microsoft.com/office/officeart/2005/8/layout/hierarchy3"/>
    <dgm:cxn modelId="{AF19F5AF-CC47-493F-8F45-44F18D423CDD}" type="presParOf" srcId="{12E859F2-1C3D-4FC7-A5A2-1E7026BA64E9}" destId="{C01EEDB6-57A6-47F2-82DA-D277C3CC59DE}" srcOrd="2" destOrd="0" presId="urn:microsoft.com/office/officeart/2005/8/layout/hierarchy3"/>
    <dgm:cxn modelId="{7B6C561E-7FD0-4054-8BAD-D30E75A2F202}" type="presParOf" srcId="{12E859F2-1C3D-4FC7-A5A2-1E7026BA64E9}" destId="{00348A34-90FB-400D-8570-85FC7E1C4948}" srcOrd="3" destOrd="0" presId="urn:microsoft.com/office/officeart/2005/8/layout/hierarchy3"/>
    <dgm:cxn modelId="{90AFD0AC-03F8-4750-B552-D6DB2D020553}" type="presParOf" srcId="{12E859F2-1C3D-4FC7-A5A2-1E7026BA64E9}" destId="{D72392F3-A841-4C69-B2C4-5E79340CC11B}" srcOrd="4" destOrd="0" presId="urn:microsoft.com/office/officeart/2005/8/layout/hierarchy3"/>
    <dgm:cxn modelId="{51A1ACB2-9735-4C66-A473-DFDE4A6DB938}" type="presParOf" srcId="{12E859F2-1C3D-4FC7-A5A2-1E7026BA64E9}" destId="{E090CFF1-BBA0-4F8B-BE0E-4F8F36E74CAC}" srcOrd="5" destOrd="0" presId="urn:microsoft.com/office/officeart/2005/8/layout/hierarchy3"/>
    <dgm:cxn modelId="{43F10C42-BAC9-40A1-BC05-C5F06C872926}" type="presParOf" srcId="{12E859F2-1C3D-4FC7-A5A2-1E7026BA64E9}" destId="{BC036AF9-EFB4-4BFB-A023-9812F27089DF}" srcOrd="6" destOrd="0" presId="urn:microsoft.com/office/officeart/2005/8/layout/hierarchy3"/>
    <dgm:cxn modelId="{973EEE6C-EFB2-4E05-93CC-80101C1A2DAE}" type="presParOf" srcId="{12E859F2-1C3D-4FC7-A5A2-1E7026BA64E9}" destId="{D7D3D242-0D2B-4CA5-89A4-F03C71A4D094}" srcOrd="7" destOrd="0" presId="urn:microsoft.com/office/officeart/2005/8/layout/hierarchy3"/>
    <dgm:cxn modelId="{B08F6AA7-68D4-4527-A00F-6ED3504B51FE}" type="presParOf" srcId="{12E859F2-1C3D-4FC7-A5A2-1E7026BA64E9}" destId="{CDA11F4B-FDFF-470D-AE54-518B049A6E1C}" srcOrd="8" destOrd="0" presId="urn:microsoft.com/office/officeart/2005/8/layout/hierarchy3"/>
    <dgm:cxn modelId="{F9CC682D-271D-45D7-8AF7-411727DDF960}" type="presParOf" srcId="{12E859F2-1C3D-4FC7-A5A2-1E7026BA64E9}" destId="{5D84842E-6A8C-4CCB-AC9D-D08C5478E0F0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6FACA6-1006-4697-A2B1-440987AF846E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31A38073-F749-42B3-835E-8FF2057F10D4}">
      <dgm:prSet phldrT="[Текст]"/>
      <dgm:spPr/>
      <dgm:t>
        <a:bodyPr/>
        <a:lstStyle/>
        <a:p>
          <a:r>
            <a:rPr lang="ru-RU" dirty="0" err="1" smtClean="0"/>
            <a:t>Якщо</a:t>
          </a:r>
          <a:r>
            <a:rPr lang="ru-RU" dirty="0" smtClean="0"/>
            <a:t> Антон </a:t>
          </a:r>
          <a:r>
            <a:rPr lang="ru-RU" dirty="0" err="1" smtClean="0"/>
            <a:t>вищий</a:t>
          </a:r>
          <a:r>
            <a:rPr lang="ru-RU" dirty="0" smtClean="0"/>
            <a:t>, </a:t>
          </a:r>
          <a:r>
            <a:rPr lang="ru-RU" dirty="0" err="1" smtClean="0"/>
            <a:t>ніж</a:t>
          </a:r>
          <a:r>
            <a:rPr lang="ru-RU" dirty="0" smtClean="0"/>
            <a:t> </a:t>
          </a:r>
          <a:r>
            <a:rPr lang="ru-RU" dirty="0" err="1" smtClean="0"/>
            <a:t>Кирило</a:t>
          </a:r>
          <a:r>
            <a:rPr lang="ru-RU" dirty="0" smtClean="0"/>
            <a:t>, то </a:t>
          </a:r>
          <a:r>
            <a:rPr lang="ru-RU" dirty="0" err="1" smtClean="0"/>
            <a:t>Кирило</a:t>
          </a:r>
          <a:r>
            <a:rPr lang="ru-RU" dirty="0" smtClean="0"/>
            <a:t>...</a:t>
          </a:r>
          <a:endParaRPr lang="ru-RU" dirty="0"/>
        </a:p>
      </dgm:t>
    </dgm:pt>
    <dgm:pt modelId="{6C496AC5-D2BB-46DD-803F-DF134E746FA1}" type="parTrans" cxnId="{F1CED209-A612-4F03-A4CA-24BB7740522A}">
      <dgm:prSet/>
      <dgm:spPr/>
      <dgm:t>
        <a:bodyPr/>
        <a:lstStyle/>
        <a:p>
          <a:endParaRPr lang="ru-RU"/>
        </a:p>
      </dgm:t>
    </dgm:pt>
    <dgm:pt modelId="{13057CE5-E296-4196-B36A-A9B8B5CC2C26}" type="sibTrans" cxnId="{F1CED209-A612-4F03-A4CA-24BB7740522A}">
      <dgm:prSet/>
      <dgm:spPr/>
      <dgm:t>
        <a:bodyPr/>
        <a:lstStyle/>
        <a:p>
          <a:endParaRPr lang="ru-RU"/>
        </a:p>
      </dgm:t>
    </dgm:pt>
    <dgm:pt modelId="{8394E88C-8CEC-4AD6-B80A-68DBD3338540}">
      <dgm:prSet/>
      <dgm:spPr/>
      <dgm:t>
        <a:bodyPr/>
        <a:lstStyle/>
        <a:p>
          <a:r>
            <a:rPr lang="ru-RU" smtClean="0"/>
            <a:t>Якщо Катя сидить праворуч від Ганни, то Ганна сидить...</a:t>
          </a:r>
          <a:endParaRPr lang="ru-RU" dirty="0"/>
        </a:p>
      </dgm:t>
    </dgm:pt>
    <dgm:pt modelId="{752958AC-905F-4CD8-8BB3-F80F619211F5}" type="parTrans" cxnId="{CBC2B0D1-C164-42C3-B045-B74339CA4EF0}">
      <dgm:prSet/>
      <dgm:spPr/>
      <dgm:t>
        <a:bodyPr/>
        <a:lstStyle/>
        <a:p>
          <a:endParaRPr lang="ru-RU"/>
        </a:p>
      </dgm:t>
    </dgm:pt>
    <dgm:pt modelId="{A8CC3CCD-354C-4A9C-8C48-BBF20C0821B5}" type="sibTrans" cxnId="{CBC2B0D1-C164-42C3-B045-B74339CA4EF0}">
      <dgm:prSet/>
      <dgm:spPr/>
      <dgm:t>
        <a:bodyPr/>
        <a:lstStyle/>
        <a:p>
          <a:endParaRPr lang="ru-RU"/>
        </a:p>
      </dgm:t>
    </dgm:pt>
    <dgm:pt modelId="{CC21DBF8-3D0D-43A7-A45A-51EB397C6461}">
      <dgm:prSet/>
      <dgm:spPr/>
      <dgm:t>
        <a:bodyPr/>
        <a:lstStyle/>
        <a:p>
          <a:r>
            <a:rPr lang="ru-RU" smtClean="0"/>
            <a:t>Якщо Ігор живе далі від школи, ніж Оля, отже, Оля живе...</a:t>
          </a:r>
          <a:endParaRPr lang="ru-RU" dirty="0"/>
        </a:p>
      </dgm:t>
    </dgm:pt>
    <dgm:pt modelId="{229DCD28-1B07-4B07-80FF-B924267D9CA6}" type="parTrans" cxnId="{614B59BD-67AB-4A62-99D4-86688C1D9349}">
      <dgm:prSet/>
      <dgm:spPr/>
      <dgm:t>
        <a:bodyPr/>
        <a:lstStyle/>
        <a:p>
          <a:endParaRPr lang="ru-RU"/>
        </a:p>
      </dgm:t>
    </dgm:pt>
    <dgm:pt modelId="{9A7DE25A-F7EE-4538-9926-8CBB7B8F889B}" type="sibTrans" cxnId="{614B59BD-67AB-4A62-99D4-86688C1D9349}">
      <dgm:prSet/>
      <dgm:spPr/>
      <dgm:t>
        <a:bodyPr/>
        <a:lstStyle/>
        <a:p>
          <a:endParaRPr lang="ru-RU"/>
        </a:p>
      </dgm:t>
    </dgm:pt>
    <dgm:pt modelId="{93F7168F-8AE3-4580-ADB6-1145BDDA020E}">
      <dgm:prSet/>
      <dgm:spPr/>
      <dgm:t>
        <a:bodyPr/>
        <a:lstStyle/>
        <a:p>
          <a:r>
            <a:rPr lang="ru-RU" smtClean="0"/>
            <a:t>Якщо сестра старша від брата, то брат...</a:t>
          </a:r>
          <a:endParaRPr lang="ru-RU" dirty="0"/>
        </a:p>
      </dgm:t>
    </dgm:pt>
    <dgm:pt modelId="{2249A70E-44A5-4DA5-8FB6-1F77AC02E35A}" type="parTrans" cxnId="{6CBABC8F-BDCD-4502-8577-E705B6A5C67C}">
      <dgm:prSet/>
      <dgm:spPr/>
      <dgm:t>
        <a:bodyPr/>
        <a:lstStyle/>
        <a:p>
          <a:endParaRPr lang="ru-RU"/>
        </a:p>
      </dgm:t>
    </dgm:pt>
    <dgm:pt modelId="{648B3EC9-B91E-4574-BF1E-CB72ED3C7661}" type="sibTrans" cxnId="{6CBABC8F-BDCD-4502-8577-E705B6A5C67C}">
      <dgm:prSet/>
      <dgm:spPr/>
      <dgm:t>
        <a:bodyPr/>
        <a:lstStyle/>
        <a:p>
          <a:endParaRPr lang="ru-RU"/>
        </a:p>
      </dgm:t>
    </dgm:pt>
    <dgm:pt modelId="{5691851D-4E88-4A8B-8866-09EDB9FDCC77}">
      <dgm:prSet/>
      <dgm:spPr/>
      <dgm:t>
        <a:bodyPr/>
        <a:lstStyle/>
        <a:p>
          <a:r>
            <a:rPr lang="ru-RU" smtClean="0"/>
            <a:t>Якщо буханець хліба дорожчий, ніж батон, то батон...</a:t>
          </a:r>
          <a:endParaRPr lang="ru-RU" dirty="0"/>
        </a:p>
      </dgm:t>
    </dgm:pt>
    <dgm:pt modelId="{B3005D86-5BFE-4863-8FD3-F8C484BB6015}" type="parTrans" cxnId="{1DA8D978-7FF8-4368-B898-BB61F3EB0334}">
      <dgm:prSet/>
      <dgm:spPr/>
      <dgm:t>
        <a:bodyPr/>
        <a:lstStyle/>
        <a:p>
          <a:endParaRPr lang="ru-RU"/>
        </a:p>
      </dgm:t>
    </dgm:pt>
    <dgm:pt modelId="{8F6B65EF-209F-41A0-9716-87E5FEFEDD48}" type="sibTrans" cxnId="{1DA8D978-7FF8-4368-B898-BB61F3EB0334}">
      <dgm:prSet/>
      <dgm:spPr/>
      <dgm:t>
        <a:bodyPr/>
        <a:lstStyle/>
        <a:p>
          <a:endParaRPr lang="ru-RU"/>
        </a:p>
      </dgm:t>
    </dgm:pt>
    <dgm:pt modelId="{8088FDB7-91B1-4522-89AC-861B161787CB}">
      <dgm:prSet/>
      <dgm:spPr/>
      <dgm:t>
        <a:bodyPr/>
        <a:lstStyle/>
        <a:p>
          <a:r>
            <a:rPr lang="ru-RU" smtClean="0"/>
            <a:t>Якщо восени холодніше, ніж улітку, тоді влітку...</a:t>
          </a:r>
          <a:endParaRPr lang="ru-RU" dirty="0"/>
        </a:p>
      </dgm:t>
    </dgm:pt>
    <dgm:pt modelId="{97FCE213-A7B8-408F-BEA4-213E276ED881}" type="parTrans" cxnId="{375ACEFE-6F28-4C91-9A8A-8223FF660A23}">
      <dgm:prSet/>
      <dgm:spPr/>
      <dgm:t>
        <a:bodyPr/>
        <a:lstStyle/>
        <a:p>
          <a:endParaRPr lang="ru-RU"/>
        </a:p>
      </dgm:t>
    </dgm:pt>
    <dgm:pt modelId="{AB85FD31-EBB9-4DE3-A0C5-EF0C35A8FFF1}" type="sibTrans" cxnId="{375ACEFE-6F28-4C91-9A8A-8223FF660A23}">
      <dgm:prSet/>
      <dgm:spPr/>
      <dgm:t>
        <a:bodyPr/>
        <a:lstStyle/>
        <a:p>
          <a:endParaRPr lang="ru-RU"/>
        </a:p>
      </dgm:t>
    </dgm:pt>
    <dgm:pt modelId="{DB7DFA6F-7B37-4E27-8568-E76406270453}" type="pres">
      <dgm:prSet presAssocID="{C56FACA6-1006-4697-A2B1-440987AF846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983F433-81A7-473C-8FB7-12BB70C56A14}" type="pres">
      <dgm:prSet presAssocID="{31A38073-F749-42B3-835E-8FF2057F10D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500EA6-27BA-4B9C-96A5-9E253CEE3B29}" type="pres">
      <dgm:prSet presAssocID="{13057CE5-E296-4196-B36A-A9B8B5CC2C26}" presName="sibTrans" presStyleCnt="0"/>
      <dgm:spPr/>
    </dgm:pt>
    <dgm:pt modelId="{147907DB-F350-498E-ADF2-F71194472239}" type="pres">
      <dgm:prSet presAssocID="{8394E88C-8CEC-4AD6-B80A-68DBD333854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D57BA2-8AC1-47AF-ACC3-9BE35F653ED9}" type="pres">
      <dgm:prSet presAssocID="{A8CC3CCD-354C-4A9C-8C48-BBF20C0821B5}" presName="sibTrans" presStyleCnt="0"/>
      <dgm:spPr/>
    </dgm:pt>
    <dgm:pt modelId="{D125F327-2C88-4B15-B6A2-2190658E8D80}" type="pres">
      <dgm:prSet presAssocID="{CC21DBF8-3D0D-43A7-A45A-51EB397C646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9BB6F9-D30E-49F8-A0B3-309D64F8D0CA}" type="pres">
      <dgm:prSet presAssocID="{9A7DE25A-F7EE-4538-9926-8CBB7B8F889B}" presName="sibTrans" presStyleCnt="0"/>
      <dgm:spPr/>
    </dgm:pt>
    <dgm:pt modelId="{9C28AD7B-D79A-4FEB-86C3-0AEA93DC56EF}" type="pres">
      <dgm:prSet presAssocID="{93F7168F-8AE3-4580-ADB6-1145BDDA020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5E66F1-70FA-4E66-8EE9-FB7E2112B32B}" type="pres">
      <dgm:prSet presAssocID="{648B3EC9-B91E-4574-BF1E-CB72ED3C7661}" presName="sibTrans" presStyleCnt="0"/>
      <dgm:spPr/>
    </dgm:pt>
    <dgm:pt modelId="{F3EFAEEA-A182-40B4-96F4-FF51FD00B9D6}" type="pres">
      <dgm:prSet presAssocID="{5691851D-4E88-4A8B-8866-09EDB9FDCC7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F7CF60B-8216-4216-9B9D-4049DE8E4464}" type="pres">
      <dgm:prSet presAssocID="{8F6B65EF-209F-41A0-9716-87E5FEFEDD48}" presName="sibTrans" presStyleCnt="0"/>
      <dgm:spPr/>
    </dgm:pt>
    <dgm:pt modelId="{A9E22E8C-22EF-48D1-915E-3154E7C3BB98}" type="pres">
      <dgm:prSet presAssocID="{8088FDB7-91B1-4522-89AC-861B161787C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17001C9-FC29-4B14-AD4C-C15817DFE804}" type="presOf" srcId="{31A38073-F749-42B3-835E-8FF2057F10D4}" destId="{5983F433-81A7-473C-8FB7-12BB70C56A14}" srcOrd="0" destOrd="0" presId="urn:microsoft.com/office/officeart/2005/8/layout/default"/>
    <dgm:cxn modelId="{1B706B1A-2DF0-4AB4-A924-23965CC458AE}" type="presOf" srcId="{93F7168F-8AE3-4580-ADB6-1145BDDA020E}" destId="{9C28AD7B-D79A-4FEB-86C3-0AEA93DC56EF}" srcOrd="0" destOrd="0" presId="urn:microsoft.com/office/officeart/2005/8/layout/default"/>
    <dgm:cxn modelId="{614B59BD-67AB-4A62-99D4-86688C1D9349}" srcId="{C56FACA6-1006-4697-A2B1-440987AF846E}" destId="{CC21DBF8-3D0D-43A7-A45A-51EB397C6461}" srcOrd="2" destOrd="0" parTransId="{229DCD28-1B07-4B07-80FF-B924267D9CA6}" sibTransId="{9A7DE25A-F7EE-4538-9926-8CBB7B8F889B}"/>
    <dgm:cxn modelId="{126D069F-015F-4857-9192-A17F661C4162}" type="presOf" srcId="{8394E88C-8CEC-4AD6-B80A-68DBD3338540}" destId="{147907DB-F350-498E-ADF2-F71194472239}" srcOrd="0" destOrd="0" presId="urn:microsoft.com/office/officeart/2005/8/layout/default"/>
    <dgm:cxn modelId="{375ACEFE-6F28-4C91-9A8A-8223FF660A23}" srcId="{C56FACA6-1006-4697-A2B1-440987AF846E}" destId="{8088FDB7-91B1-4522-89AC-861B161787CB}" srcOrd="5" destOrd="0" parTransId="{97FCE213-A7B8-408F-BEA4-213E276ED881}" sibTransId="{AB85FD31-EBB9-4DE3-A0C5-EF0C35A8FFF1}"/>
    <dgm:cxn modelId="{C2CEFCBB-0F7C-4DD3-9DBE-D4483736BF42}" type="presOf" srcId="{5691851D-4E88-4A8B-8866-09EDB9FDCC77}" destId="{F3EFAEEA-A182-40B4-96F4-FF51FD00B9D6}" srcOrd="0" destOrd="0" presId="urn:microsoft.com/office/officeart/2005/8/layout/default"/>
    <dgm:cxn modelId="{F1B415A3-140C-49C7-8FED-0C2009827566}" type="presOf" srcId="{8088FDB7-91B1-4522-89AC-861B161787CB}" destId="{A9E22E8C-22EF-48D1-915E-3154E7C3BB98}" srcOrd="0" destOrd="0" presId="urn:microsoft.com/office/officeart/2005/8/layout/default"/>
    <dgm:cxn modelId="{F1CED209-A612-4F03-A4CA-24BB7740522A}" srcId="{C56FACA6-1006-4697-A2B1-440987AF846E}" destId="{31A38073-F749-42B3-835E-8FF2057F10D4}" srcOrd="0" destOrd="0" parTransId="{6C496AC5-D2BB-46DD-803F-DF134E746FA1}" sibTransId="{13057CE5-E296-4196-B36A-A9B8B5CC2C26}"/>
    <dgm:cxn modelId="{6CBABC8F-BDCD-4502-8577-E705B6A5C67C}" srcId="{C56FACA6-1006-4697-A2B1-440987AF846E}" destId="{93F7168F-8AE3-4580-ADB6-1145BDDA020E}" srcOrd="3" destOrd="0" parTransId="{2249A70E-44A5-4DA5-8FB6-1F77AC02E35A}" sibTransId="{648B3EC9-B91E-4574-BF1E-CB72ED3C7661}"/>
    <dgm:cxn modelId="{7C6BA9FB-5276-4741-A766-CF7A7BF49414}" type="presOf" srcId="{CC21DBF8-3D0D-43A7-A45A-51EB397C6461}" destId="{D125F327-2C88-4B15-B6A2-2190658E8D80}" srcOrd="0" destOrd="0" presId="urn:microsoft.com/office/officeart/2005/8/layout/default"/>
    <dgm:cxn modelId="{1DA8D978-7FF8-4368-B898-BB61F3EB0334}" srcId="{C56FACA6-1006-4697-A2B1-440987AF846E}" destId="{5691851D-4E88-4A8B-8866-09EDB9FDCC77}" srcOrd="4" destOrd="0" parTransId="{B3005D86-5BFE-4863-8FD3-F8C484BB6015}" sibTransId="{8F6B65EF-209F-41A0-9716-87E5FEFEDD48}"/>
    <dgm:cxn modelId="{CBC2B0D1-C164-42C3-B045-B74339CA4EF0}" srcId="{C56FACA6-1006-4697-A2B1-440987AF846E}" destId="{8394E88C-8CEC-4AD6-B80A-68DBD3338540}" srcOrd="1" destOrd="0" parTransId="{752958AC-905F-4CD8-8BB3-F80F619211F5}" sibTransId="{A8CC3CCD-354C-4A9C-8C48-BBF20C0821B5}"/>
    <dgm:cxn modelId="{BA43A786-8249-41F5-92B5-4C9AEA458DBE}" type="presOf" srcId="{C56FACA6-1006-4697-A2B1-440987AF846E}" destId="{DB7DFA6F-7B37-4E27-8568-E76406270453}" srcOrd="0" destOrd="0" presId="urn:microsoft.com/office/officeart/2005/8/layout/default"/>
    <dgm:cxn modelId="{9DE2DDB1-C63C-46B0-8B16-29AE165F0A7D}" type="presParOf" srcId="{DB7DFA6F-7B37-4E27-8568-E76406270453}" destId="{5983F433-81A7-473C-8FB7-12BB70C56A14}" srcOrd="0" destOrd="0" presId="urn:microsoft.com/office/officeart/2005/8/layout/default"/>
    <dgm:cxn modelId="{5BB001E9-8BAC-46AE-8300-5161967D9DFA}" type="presParOf" srcId="{DB7DFA6F-7B37-4E27-8568-E76406270453}" destId="{F1500EA6-27BA-4B9C-96A5-9E253CEE3B29}" srcOrd="1" destOrd="0" presId="urn:microsoft.com/office/officeart/2005/8/layout/default"/>
    <dgm:cxn modelId="{A72C6125-D66A-4100-9775-E6140171C341}" type="presParOf" srcId="{DB7DFA6F-7B37-4E27-8568-E76406270453}" destId="{147907DB-F350-498E-ADF2-F71194472239}" srcOrd="2" destOrd="0" presId="urn:microsoft.com/office/officeart/2005/8/layout/default"/>
    <dgm:cxn modelId="{6EAD89FB-12C6-4344-8CF3-1913416013D1}" type="presParOf" srcId="{DB7DFA6F-7B37-4E27-8568-E76406270453}" destId="{B5D57BA2-8AC1-47AF-ACC3-9BE35F653ED9}" srcOrd="3" destOrd="0" presId="urn:microsoft.com/office/officeart/2005/8/layout/default"/>
    <dgm:cxn modelId="{5110C8A5-AACB-4698-9915-7005F436670D}" type="presParOf" srcId="{DB7DFA6F-7B37-4E27-8568-E76406270453}" destId="{D125F327-2C88-4B15-B6A2-2190658E8D80}" srcOrd="4" destOrd="0" presId="urn:microsoft.com/office/officeart/2005/8/layout/default"/>
    <dgm:cxn modelId="{D0CE7706-FDCF-4A33-8410-8F4AB01F470A}" type="presParOf" srcId="{DB7DFA6F-7B37-4E27-8568-E76406270453}" destId="{769BB6F9-D30E-49F8-A0B3-309D64F8D0CA}" srcOrd="5" destOrd="0" presId="urn:microsoft.com/office/officeart/2005/8/layout/default"/>
    <dgm:cxn modelId="{5837C6D5-4CF0-4F16-A7E9-4794A5C65789}" type="presParOf" srcId="{DB7DFA6F-7B37-4E27-8568-E76406270453}" destId="{9C28AD7B-D79A-4FEB-86C3-0AEA93DC56EF}" srcOrd="6" destOrd="0" presId="urn:microsoft.com/office/officeart/2005/8/layout/default"/>
    <dgm:cxn modelId="{FCA97965-78E1-4E44-8180-F308F25C560C}" type="presParOf" srcId="{DB7DFA6F-7B37-4E27-8568-E76406270453}" destId="{F45E66F1-70FA-4E66-8EE9-FB7E2112B32B}" srcOrd="7" destOrd="0" presId="urn:microsoft.com/office/officeart/2005/8/layout/default"/>
    <dgm:cxn modelId="{5E7B0727-5DE8-475F-A255-903621F131E3}" type="presParOf" srcId="{DB7DFA6F-7B37-4E27-8568-E76406270453}" destId="{F3EFAEEA-A182-40B4-96F4-FF51FD00B9D6}" srcOrd="8" destOrd="0" presId="urn:microsoft.com/office/officeart/2005/8/layout/default"/>
    <dgm:cxn modelId="{DA66EDDB-A0F4-4368-A69C-80E81A7A524C}" type="presParOf" srcId="{DB7DFA6F-7B37-4E27-8568-E76406270453}" destId="{8F7CF60B-8216-4216-9B9D-4049DE8E4464}" srcOrd="9" destOrd="0" presId="urn:microsoft.com/office/officeart/2005/8/layout/default"/>
    <dgm:cxn modelId="{C3B507C2-54C6-4B53-B24D-D4BF1D77EFBB}" type="presParOf" srcId="{DB7DFA6F-7B37-4E27-8568-E76406270453}" destId="{A9E22E8C-22EF-48D1-915E-3154E7C3BB9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4551E1-ABC2-4713-BFDA-0155DAF2CDCC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2947006-4F1D-44DA-8DF8-6EB985E83E31}">
      <dgm:prSet phldrT="[Текст]"/>
      <dgm:spPr/>
      <dgm:t>
        <a:bodyPr/>
        <a:lstStyle/>
        <a:p>
          <a:r>
            <a:rPr lang="ru-RU" b="1" dirty="0" smtClean="0"/>
            <a:t>1</a:t>
          </a:r>
          <a:r>
            <a:rPr lang="en-US" b="1" dirty="0" smtClean="0"/>
            <a:t>&lt;2</a:t>
          </a:r>
          <a:endParaRPr lang="ru-RU" b="1" dirty="0"/>
        </a:p>
      </dgm:t>
    </dgm:pt>
    <dgm:pt modelId="{0D4E5659-EBB8-43B0-8176-9F52F27360A6}" type="parTrans" cxnId="{67132224-7846-4F1A-AD43-3E6DACB063C5}">
      <dgm:prSet/>
      <dgm:spPr/>
      <dgm:t>
        <a:bodyPr/>
        <a:lstStyle/>
        <a:p>
          <a:endParaRPr lang="ru-RU"/>
        </a:p>
      </dgm:t>
    </dgm:pt>
    <dgm:pt modelId="{509BF426-09D3-44DB-85E4-0FAF52BBA611}" type="sibTrans" cxnId="{67132224-7846-4F1A-AD43-3E6DACB063C5}">
      <dgm:prSet/>
      <dgm:spPr/>
      <dgm:t>
        <a:bodyPr/>
        <a:lstStyle/>
        <a:p>
          <a:endParaRPr lang="ru-RU"/>
        </a:p>
      </dgm:t>
    </dgm:pt>
    <dgm:pt modelId="{06CE5C65-D366-48B9-AA28-0DD003FF9FFB}">
      <dgm:prSet phldrT="[Текст]"/>
      <dgm:spPr/>
      <dgm:t>
        <a:bodyPr/>
        <a:lstStyle/>
        <a:p>
          <a:r>
            <a:rPr lang="en-US" b="1" dirty="0" smtClean="0"/>
            <a:t>5&gt;4</a:t>
          </a:r>
          <a:endParaRPr lang="ru-RU" b="1" dirty="0"/>
        </a:p>
      </dgm:t>
    </dgm:pt>
    <dgm:pt modelId="{DB5CC38C-192B-45F2-8A80-59D23F4445CF}" type="parTrans" cxnId="{1BCC0AFF-80B6-49C6-A1AE-FFA722D05D42}">
      <dgm:prSet/>
      <dgm:spPr/>
      <dgm:t>
        <a:bodyPr/>
        <a:lstStyle/>
        <a:p>
          <a:endParaRPr lang="ru-RU"/>
        </a:p>
      </dgm:t>
    </dgm:pt>
    <dgm:pt modelId="{ACF4B5DC-E700-487E-9B46-49989CC2EB58}" type="sibTrans" cxnId="{1BCC0AFF-80B6-49C6-A1AE-FFA722D05D42}">
      <dgm:prSet/>
      <dgm:spPr/>
      <dgm:t>
        <a:bodyPr/>
        <a:lstStyle/>
        <a:p>
          <a:endParaRPr lang="ru-RU"/>
        </a:p>
      </dgm:t>
    </dgm:pt>
    <dgm:pt modelId="{4DCA89CC-44B4-421E-A1BE-26E8A33DCFA5}">
      <dgm:prSet phldrT="[Текст]"/>
      <dgm:spPr/>
      <dgm:t>
        <a:bodyPr/>
        <a:lstStyle/>
        <a:p>
          <a:r>
            <a:rPr lang="ru-RU" b="1" dirty="0" smtClean="0"/>
            <a:t>5 = 5</a:t>
          </a:r>
          <a:endParaRPr lang="ru-RU" b="1" dirty="0"/>
        </a:p>
      </dgm:t>
    </dgm:pt>
    <dgm:pt modelId="{4D3AE477-6CD7-4F3D-8CEA-0E1EAC0351C8}" type="parTrans" cxnId="{BCE9AA69-A813-4FE9-98CE-FEB7B5A2816C}">
      <dgm:prSet/>
      <dgm:spPr/>
      <dgm:t>
        <a:bodyPr/>
        <a:lstStyle/>
        <a:p>
          <a:endParaRPr lang="ru-RU"/>
        </a:p>
      </dgm:t>
    </dgm:pt>
    <dgm:pt modelId="{EF12235E-794A-4491-A813-808218C62CDD}" type="sibTrans" cxnId="{BCE9AA69-A813-4FE9-98CE-FEB7B5A2816C}">
      <dgm:prSet/>
      <dgm:spPr/>
      <dgm:t>
        <a:bodyPr/>
        <a:lstStyle/>
        <a:p>
          <a:endParaRPr lang="ru-RU"/>
        </a:p>
      </dgm:t>
    </dgm:pt>
    <dgm:pt modelId="{25C7037A-0315-49C1-A9B8-A3E78C05936F}">
      <dgm:prSet phldrT="[Текст]"/>
      <dgm:spPr/>
      <dgm:t>
        <a:bodyPr/>
        <a:lstStyle/>
        <a:p>
          <a:r>
            <a:rPr lang="en-US" b="1" dirty="0" smtClean="0"/>
            <a:t>1&lt;3</a:t>
          </a:r>
          <a:endParaRPr lang="ru-RU" b="1" dirty="0"/>
        </a:p>
      </dgm:t>
    </dgm:pt>
    <dgm:pt modelId="{A64044B6-28CC-47EC-BD44-125CF9EB35CD}" type="parTrans" cxnId="{1CB1A8D5-A498-48D1-A143-D340B89A797A}">
      <dgm:prSet/>
      <dgm:spPr/>
      <dgm:t>
        <a:bodyPr/>
        <a:lstStyle/>
        <a:p>
          <a:endParaRPr lang="ru-RU"/>
        </a:p>
      </dgm:t>
    </dgm:pt>
    <dgm:pt modelId="{4A980D12-83FC-4542-BB49-EE90272E15DF}" type="sibTrans" cxnId="{1CB1A8D5-A498-48D1-A143-D340B89A797A}">
      <dgm:prSet/>
      <dgm:spPr/>
      <dgm:t>
        <a:bodyPr/>
        <a:lstStyle/>
        <a:p>
          <a:endParaRPr lang="ru-RU"/>
        </a:p>
      </dgm:t>
    </dgm:pt>
    <dgm:pt modelId="{6C9A1256-605B-4DD5-899E-769F4CAD4AD3}">
      <dgm:prSet phldrT="[Текст]"/>
      <dgm:spPr/>
      <dgm:t>
        <a:bodyPr/>
        <a:lstStyle/>
        <a:p>
          <a:r>
            <a:rPr lang="en-US" b="1" dirty="0" smtClean="0"/>
            <a:t>1&lt;4</a:t>
          </a:r>
          <a:endParaRPr lang="ru-RU" b="1" dirty="0"/>
        </a:p>
      </dgm:t>
    </dgm:pt>
    <dgm:pt modelId="{7DF3A493-B77C-478C-A4D0-18773E13894F}" type="parTrans" cxnId="{F70136B1-9C3F-4E6A-84D3-22BC17118728}">
      <dgm:prSet/>
      <dgm:spPr/>
      <dgm:t>
        <a:bodyPr/>
        <a:lstStyle/>
        <a:p>
          <a:endParaRPr lang="ru-RU"/>
        </a:p>
      </dgm:t>
    </dgm:pt>
    <dgm:pt modelId="{CA951BA1-99FF-471E-BF77-6E69C9AF1059}" type="sibTrans" cxnId="{F70136B1-9C3F-4E6A-84D3-22BC17118728}">
      <dgm:prSet/>
      <dgm:spPr/>
      <dgm:t>
        <a:bodyPr/>
        <a:lstStyle/>
        <a:p>
          <a:endParaRPr lang="ru-RU"/>
        </a:p>
      </dgm:t>
    </dgm:pt>
    <dgm:pt modelId="{C2922395-E8E5-427B-B512-11E584BC2493}">
      <dgm:prSet phldrT="[Текст]"/>
      <dgm:spPr/>
      <dgm:t>
        <a:bodyPr/>
        <a:lstStyle/>
        <a:p>
          <a:r>
            <a:rPr lang="en-US" b="1" dirty="0" smtClean="0"/>
            <a:t>1&lt;5</a:t>
          </a:r>
          <a:endParaRPr lang="ru-RU" b="1" dirty="0"/>
        </a:p>
      </dgm:t>
    </dgm:pt>
    <dgm:pt modelId="{BAFDA275-438F-4F36-9846-D732F6D10839}" type="parTrans" cxnId="{9A12683A-61B5-431E-A6D6-03EDF12FB108}">
      <dgm:prSet/>
      <dgm:spPr/>
      <dgm:t>
        <a:bodyPr/>
        <a:lstStyle/>
        <a:p>
          <a:endParaRPr lang="ru-RU"/>
        </a:p>
      </dgm:t>
    </dgm:pt>
    <dgm:pt modelId="{EF1D8C1F-1527-4C18-BCB2-112057A33BDF}" type="sibTrans" cxnId="{9A12683A-61B5-431E-A6D6-03EDF12FB108}">
      <dgm:prSet/>
      <dgm:spPr/>
      <dgm:t>
        <a:bodyPr/>
        <a:lstStyle/>
        <a:p>
          <a:endParaRPr lang="ru-RU"/>
        </a:p>
      </dgm:t>
    </dgm:pt>
    <dgm:pt modelId="{78239728-3EE4-4A24-AD20-822968CA4421}">
      <dgm:prSet phldrT="[Текст]"/>
      <dgm:spPr/>
      <dgm:t>
        <a:bodyPr/>
        <a:lstStyle/>
        <a:p>
          <a:r>
            <a:rPr lang="en-US" b="1" dirty="0" smtClean="0"/>
            <a:t>2&lt;3</a:t>
          </a:r>
          <a:endParaRPr lang="ru-RU" b="1" dirty="0"/>
        </a:p>
      </dgm:t>
    </dgm:pt>
    <dgm:pt modelId="{25DA0F95-F13A-4CC1-821D-2DEC4D2A196D}" type="parTrans" cxnId="{B07A00BA-FB00-4485-A4AA-E60E065C0784}">
      <dgm:prSet/>
      <dgm:spPr/>
      <dgm:t>
        <a:bodyPr/>
        <a:lstStyle/>
        <a:p>
          <a:endParaRPr lang="ru-RU"/>
        </a:p>
      </dgm:t>
    </dgm:pt>
    <dgm:pt modelId="{DD01F530-7794-40A5-B58B-EE0387D75EB4}" type="sibTrans" cxnId="{B07A00BA-FB00-4485-A4AA-E60E065C0784}">
      <dgm:prSet/>
      <dgm:spPr/>
      <dgm:t>
        <a:bodyPr/>
        <a:lstStyle/>
        <a:p>
          <a:endParaRPr lang="ru-RU"/>
        </a:p>
      </dgm:t>
    </dgm:pt>
    <dgm:pt modelId="{6B48F6F5-8CE9-453E-87FB-B4F8250F3949}">
      <dgm:prSet phldrT="[Текст]"/>
      <dgm:spPr/>
      <dgm:t>
        <a:bodyPr/>
        <a:lstStyle/>
        <a:p>
          <a:r>
            <a:rPr lang="en-US" b="1" dirty="0" smtClean="0"/>
            <a:t>2&lt;4</a:t>
          </a:r>
          <a:endParaRPr lang="ru-RU" b="1" dirty="0"/>
        </a:p>
      </dgm:t>
    </dgm:pt>
    <dgm:pt modelId="{64EA6D87-355A-417C-9F43-C8A1C1196BE7}" type="parTrans" cxnId="{3EAED00C-860B-4EF2-8DB7-8B283E0DC07F}">
      <dgm:prSet/>
      <dgm:spPr/>
      <dgm:t>
        <a:bodyPr/>
        <a:lstStyle/>
        <a:p>
          <a:endParaRPr lang="ru-RU"/>
        </a:p>
      </dgm:t>
    </dgm:pt>
    <dgm:pt modelId="{D1D5D0E1-8D0F-42FB-90D1-6AADC71109D4}" type="sibTrans" cxnId="{3EAED00C-860B-4EF2-8DB7-8B283E0DC07F}">
      <dgm:prSet/>
      <dgm:spPr/>
      <dgm:t>
        <a:bodyPr/>
        <a:lstStyle/>
        <a:p>
          <a:endParaRPr lang="ru-RU"/>
        </a:p>
      </dgm:t>
    </dgm:pt>
    <dgm:pt modelId="{2DDEA762-C9C1-4FD8-9E27-161527BF9D90}">
      <dgm:prSet phldrT="[Текст]"/>
      <dgm:spPr/>
      <dgm:t>
        <a:bodyPr/>
        <a:lstStyle/>
        <a:p>
          <a:r>
            <a:rPr lang="en-US" b="1" dirty="0" smtClean="0"/>
            <a:t>2&lt;5</a:t>
          </a:r>
          <a:endParaRPr lang="ru-RU" b="1" dirty="0"/>
        </a:p>
      </dgm:t>
    </dgm:pt>
    <dgm:pt modelId="{D930B966-7936-4F7C-8BE9-97A7029366B1}" type="parTrans" cxnId="{6DB5A56D-F062-4A50-9802-A77C1882EB1E}">
      <dgm:prSet/>
      <dgm:spPr/>
      <dgm:t>
        <a:bodyPr/>
        <a:lstStyle/>
        <a:p>
          <a:endParaRPr lang="ru-RU"/>
        </a:p>
      </dgm:t>
    </dgm:pt>
    <dgm:pt modelId="{485D5C26-2ABF-421A-BA99-FF3F02D7535D}" type="sibTrans" cxnId="{6DB5A56D-F062-4A50-9802-A77C1882EB1E}">
      <dgm:prSet/>
      <dgm:spPr/>
      <dgm:t>
        <a:bodyPr/>
        <a:lstStyle/>
        <a:p>
          <a:endParaRPr lang="ru-RU"/>
        </a:p>
      </dgm:t>
    </dgm:pt>
    <dgm:pt modelId="{CF4CEAD7-DF1F-4D3B-857D-01A7F245B88F}">
      <dgm:prSet phldrT="[Текст]"/>
      <dgm:spPr/>
      <dgm:t>
        <a:bodyPr/>
        <a:lstStyle/>
        <a:p>
          <a:r>
            <a:rPr lang="en-US" b="1" dirty="0" smtClean="0"/>
            <a:t>3&lt;4</a:t>
          </a:r>
          <a:endParaRPr lang="ru-RU" b="1" dirty="0"/>
        </a:p>
      </dgm:t>
    </dgm:pt>
    <dgm:pt modelId="{D0AD3311-8ECF-4CD0-B5DA-54163782F2E1}" type="parTrans" cxnId="{69FC912A-0632-43B7-B9BB-0234740F2AA9}">
      <dgm:prSet/>
      <dgm:spPr/>
      <dgm:t>
        <a:bodyPr/>
        <a:lstStyle/>
        <a:p>
          <a:endParaRPr lang="ru-RU"/>
        </a:p>
      </dgm:t>
    </dgm:pt>
    <dgm:pt modelId="{889E1FDD-1922-45F0-BA7C-825FD298165D}" type="sibTrans" cxnId="{69FC912A-0632-43B7-B9BB-0234740F2AA9}">
      <dgm:prSet/>
      <dgm:spPr/>
      <dgm:t>
        <a:bodyPr/>
        <a:lstStyle/>
        <a:p>
          <a:endParaRPr lang="ru-RU"/>
        </a:p>
      </dgm:t>
    </dgm:pt>
    <dgm:pt modelId="{5D85ED5D-32D7-4132-B99B-068CBCA17C8F}">
      <dgm:prSet phldrT="[Текст]"/>
      <dgm:spPr/>
      <dgm:t>
        <a:bodyPr/>
        <a:lstStyle/>
        <a:p>
          <a:r>
            <a:rPr lang="en-US" b="1" dirty="0" smtClean="0"/>
            <a:t>3&lt;5</a:t>
          </a:r>
          <a:endParaRPr lang="ru-RU" b="1" dirty="0"/>
        </a:p>
      </dgm:t>
    </dgm:pt>
    <dgm:pt modelId="{334BFE74-0D48-4EA6-ABAE-32F2DEC55A7A}" type="parTrans" cxnId="{C2984018-6587-4923-BE3B-9ABD7D76161F}">
      <dgm:prSet/>
      <dgm:spPr/>
      <dgm:t>
        <a:bodyPr/>
        <a:lstStyle/>
        <a:p>
          <a:endParaRPr lang="ru-RU"/>
        </a:p>
      </dgm:t>
    </dgm:pt>
    <dgm:pt modelId="{58CDB5CE-AA6E-4365-8C75-00F551191E46}" type="sibTrans" cxnId="{C2984018-6587-4923-BE3B-9ABD7D76161F}">
      <dgm:prSet/>
      <dgm:spPr/>
      <dgm:t>
        <a:bodyPr/>
        <a:lstStyle/>
        <a:p>
          <a:endParaRPr lang="ru-RU"/>
        </a:p>
      </dgm:t>
    </dgm:pt>
    <dgm:pt modelId="{8FDCA3D1-96AD-45E7-89FA-401BAAFD581C}">
      <dgm:prSet phldrT="[Текст]"/>
      <dgm:spPr/>
      <dgm:t>
        <a:bodyPr/>
        <a:lstStyle/>
        <a:p>
          <a:r>
            <a:rPr lang="en-US" b="1" dirty="0" smtClean="0"/>
            <a:t>4&lt;5</a:t>
          </a:r>
          <a:endParaRPr lang="ru-RU" b="1" dirty="0"/>
        </a:p>
      </dgm:t>
    </dgm:pt>
    <dgm:pt modelId="{F93D8EA0-3CA4-4B28-9DCB-DB818C673721}" type="parTrans" cxnId="{D9507D05-DE78-4497-8DD5-479B204DA889}">
      <dgm:prSet/>
      <dgm:spPr/>
      <dgm:t>
        <a:bodyPr/>
        <a:lstStyle/>
        <a:p>
          <a:endParaRPr lang="ru-RU"/>
        </a:p>
      </dgm:t>
    </dgm:pt>
    <dgm:pt modelId="{4C2377AA-0BD2-4B88-A67B-F685EE9A92F7}" type="sibTrans" cxnId="{D9507D05-DE78-4497-8DD5-479B204DA889}">
      <dgm:prSet/>
      <dgm:spPr/>
      <dgm:t>
        <a:bodyPr/>
        <a:lstStyle/>
        <a:p>
          <a:endParaRPr lang="ru-RU"/>
        </a:p>
      </dgm:t>
    </dgm:pt>
    <dgm:pt modelId="{2E34E64E-DA6D-4B39-A6A5-2CB3F402C7CA}">
      <dgm:prSet phldrT="[Текст]"/>
      <dgm:spPr/>
      <dgm:t>
        <a:bodyPr/>
        <a:lstStyle/>
        <a:p>
          <a:r>
            <a:rPr lang="en-US" b="1" dirty="0" smtClean="0"/>
            <a:t>5&gt;3</a:t>
          </a:r>
          <a:endParaRPr lang="ru-RU" b="1" dirty="0"/>
        </a:p>
      </dgm:t>
    </dgm:pt>
    <dgm:pt modelId="{CE480037-A83E-4C6D-8D5F-CF4B62364CDC}" type="parTrans" cxnId="{16A513A8-7BB4-4D9B-845E-8F9B1CEE2585}">
      <dgm:prSet/>
      <dgm:spPr/>
      <dgm:t>
        <a:bodyPr/>
        <a:lstStyle/>
        <a:p>
          <a:endParaRPr lang="ru-RU"/>
        </a:p>
      </dgm:t>
    </dgm:pt>
    <dgm:pt modelId="{4EC05F86-BC2F-4E70-9BF9-D4777FF6AA66}" type="sibTrans" cxnId="{16A513A8-7BB4-4D9B-845E-8F9B1CEE2585}">
      <dgm:prSet/>
      <dgm:spPr/>
      <dgm:t>
        <a:bodyPr/>
        <a:lstStyle/>
        <a:p>
          <a:endParaRPr lang="ru-RU"/>
        </a:p>
      </dgm:t>
    </dgm:pt>
    <dgm:pt modelId="{4910A032-F606-48A4-A233-4F060809F582}">
      <dgm:prSet phldrT="[Текст]"/>
      <dgm:spPr/>
      <dgm:t>
        <a:bodyPr/>
        <a:lstStyle/>
        <a:p>
          <a:r>
            <a:rPr lang="en-US" b="1" dirty="0" smtClean="0"/>
            <a:t>5&gt;2</a:t>
          </a:r>
          <a:endParaRPr lang="ru-RU" b="1" dirty="0"/>
        </a:p>
      </dgm:t>
    </dgm:pt>
    <dgm:pt modelId="{A1ECD1F7-BB17-4230-83F8-7428AC022489}" type="parTrans" cxnId="{9226E62B-858C-4239-935C-7B3AE05B5B49}">
      <dgm:prSet/>
      <dgm:spPr/>
      <dgm:t>
        <a:bodyPr/>
        <a:lstStyle/>
        <a:p>
          <a:endParaRPr lang="ru-RU"/>
        </a:p>
      </dgm:t>
    </dgm:pt>
    <dgm:pt modelId="{C6C2102F-A8CD-4672-8C24-7826B91EE580}" type="sibTrans" cxnId="{9226E62B-858C-4239-935C-7B3AE05B5B49}">
      <dgm:prSet/>
      <dgm:spPr/>
      <dgm:t>
        <a:bodyPr/>
        <a:lstStyle/>
        <a:p>
          <a:endParaRPr lang="ru-RU"/>
        </a:p>
      </dgm:t>
    </dgm:pt>
    <dgm:pt modelId="{A44BBB72-AF30-43CD-8DA2-B77ED275710F}">
      <dgm:prSet phldrT="[Текст]"/>
      <dgm:spPr/>
      <dgm:t>
        <a:bodyPr/>
        <a:lstStyle/>
        <a:p>
          <a:r>
            <a:rPr lang="en-US" b="1" dirty="0" smtClean="0"/>
            <a:t>5&gt;1</a:t>
          </a:r>
          <a:endParaRPr lang="ru-RU" b="1" dirty="0"/>
        </a:p>
      </dgm:t>
    </dgm:pt>
    <dgm:pt modelId="{5487D6FA-F8D3-4C3A-B592-6D5A968BC868}" type="parTrans" cxnId="{7C03D3EE-A048-48E2-8D59-BD4AFA10F7C0}">
      <dgm:prSet/>
      <dgm:spPr/>
      <dgm:t>
        <a:bodyPr/>
        <a:lstStyle/>
        <a:p>
          <a:endParaRPr lang="ru-RU"/>
        </a:p>
      </dgm:t>
    </dgm:pt>
    <dgm:pt modelId="{C8D51593-06DD-48B8-8154-C06CBC25DC69}" type="sibTrans" cxnId="{7C03D3EE-A048-48E2-8D59-BD4AFA10F7C0}">
      <dgm:prSet/>
      <dgm:spPr/>
      <dgm:t>
        <a:bodyPr/>
        <a:lstStyle/>
        <a:p>
          <a:endParaRPr lang="ru-RU"/>
        </a:p>
      </dgm:t>
    </dgm:pt>
    <dgm:pt modelId="{D6202C78-5BF8-4730-9F97-A96ABF8CE44F}">
      <dgm:prSet phldrT="[Текст]"/>
      <dgm:spPr/>
      <dgm:t>
        <a:bodyPr/>
        <a:lstStyle/>
        <a:p>
          <a:r>
            <a:rPr lang="en-US" b="1" dirty="0" smtClean="0"/>
            <a:t>4&gt;3</a:t>
          </a:r>
          <a:endParaRPr lang="ru-RU" b="1" dirty="0"/>
        </a:p>
      </dgm:t>
    </dgm:pt>
    <dgm:pt modelId="{FB51A5E0-08A8-4460-B66C-41E05946C17B}" type="parTrans" cxnId="{340A76EE-B039-4F3F-9589-41808D603F45}">
      <dgm:prSet/>
      <dgm:spPr/>
      <dgm:t>
        <a:bodyPr/>
        <a:lstStyle/>
        <a:p>
          <a:endParaRPr lang="ru-RU"/>
        </a:p>
      </dgm:t>
    </dgm:pt>
    <dgm:pt modelId="{B5FAE629-FE1E-4319-A40B-C74AEEB4AF9D}" type="sibTrans" cxnId="{340A76EE-B039-4F3F-9589-41808D603F45}">
      <dgm:prSet/>
      <dgm:spPr/>
      <dgm:t>
        <a:bodyPr/>
        <a:lstStyle/>
        <a:p>
          <a:endParaRPr lang="ru-RU"/>
        </a:p>
      </dgm:t>
    </dgm:pt>
    <dgm:pt modelId="{F0E19496-D69E-4617-87ED-403B03D6ACBC}">
      <dgm:prSet phldrT="[Текст]"/>
      <dgm:spPr/>
      <dgm:t>
        <a:bodyPr/>
        <a:lstStyle/>
        <a:p>
          <a:r>
            <a:rPr lang="en-US" b="1" dirty="0" smtClean="0"/>
            <a:t>4&gt;2</a:t>
          </a:r>
          <a:endParaRPr lang="ru-RU" b="1" dirty="0"/>
        </a:p>
      </dgm:t>
    </dgm:pt>
    <dgm:pt modelId="{1639FBA2-3829-4526-8B2F-9BA4CD3A3E56}" type="parTrans" cxnId="{E7D4EE5A-E054-496C-B8DF-76236A058CC0}">
      <dgm:prSet/>
      <dgm:spPr/>
      <dgm:t>
        <a:bodyPr/>
        <a:lstStyle/>
        <a:p>
          <a:endParaRPr lang="ru-RU"/>
        </a:p>
      </dgm:t>
    </dgm:pt>
    <dgm:pt modelId="{F04BFDD5-E161-4586-A852-2F6056DB85EB}" type="sibTrans" cxnId="{E7D4EE5A-E054-496C-B8DF-76236A058CC0}">
      <dgm:prSet/>
      <dgm:spPr/>
      <dgm:t>
        <a:bodyPr/>
        <a:lstStyle/>
        <a:p>
          <a:endParaRPr lang="ru-RU"/>
        </a:p>
      </dgm:t>
    </dgm:pt>
    <dgm:pt modelId="{78043E1A-BF9E-4DFB-A917-6F2750893584}">
      <dgm:prSet phldrT="[Текст]"/>
      <dgm:spPr/>
      <dgm:t>
        <a:bodyPr/>
        <a:lstStyle/>
        <a:p>
          <a:r>
            <a:rPr lang="en-US" b="1" dirty="0" smtClean="0"/>
            <a:t>4&gt;1</a:t>
          </a:r>
          <a:endParaRPr lang="ru-RU" b="1" dirty="0"/>
        </a:p>
      </dgm:t>
    </dgm:pt>
    <dgm:pt modelId="{325C0D83-C994-4F27-BE1F-0A5C27EA5C7B}" type="parTrans" cxnId="{13E802D9-1794-4091-8B49-E9789D3B5F78}">
      <dgm:prSet/>
      <dgm:spPr/>
      <dgm:t>
        <a:bodyPr/>
        <a:lstStyle/>
        <a:p>
          <a:endParaRPr lang="ru-RU"/>
        </a:p>
      </dgm:t>
    </dgm:pt>
    <dgm:pt modelId="{BDED6CAC-13F7-4E4A-9804-A3380D76EE9A}" type="sibTrans" cxnId="{13E802D9-1794-4091-8B49-E9789D3B5F78}">
      <dgm:prSet/>
      <dgm:spPr/>
      <dgm:t>
        <a:bodyPr/>
        <a:lstStyle/>
        <a:p>
          <a:endParaRPr lang="ru-RU"/>
        </a:p>
      </dgm:t>
    </dgm:pt>
    <dgm:pt modelId="{8E88B697-304B-49DD-86D6-42C55FB07FB5}">
      <dgm:prSet phldrT="[Текст]"/>
      <dgm:spPr/>
      <dgm:t>
        <a:bodyPr/>
        <a:lstStyle/>
        <a:p>
          <a:r>
            <a:rPr lang="en-US" b="1" dirty="0" smtClean="0"/>
            <a:t>3&gt;2</a:t>
          </a:r>
          <a:endParaRPr lang="ru-RU" b="1" dirty="0"/>
        </a:p>
      </dgm:t>
    </dgm:pt>
    <dgm:pt modelId="{9861EB0B-9C75-4A71-B4CA-9379EF2BF629}" type="parTrans" cxnId="{4435F5B4-9399-4B3F-954C-E298D4D8EE21}">
      <dgm:prSet/>
      <dgm:spPr/>
      <dgm:t>
        <a:bodyPr/>
        <a:lstStyle/>
        <a:p>
          <a:endParaRPr lang="ru-RU"/>
        </a:p>
      </dgm:t>
    </dgm:pt>
    <dgm:pt modelId="{77A96AC9-5D49-4D75-AAC2-9ED6C78A82F2}" type="sibTrans" cxnId="{4435F5B4-9399-4B3F-954C-E298D4D8EE21}">
      <dgm:prSet/>
      <dgm:spPr/>
      <dgm:t>
        <a:bodyPr/>
        <a:lstStyle/>
        <a:p>
          <a:endParaRPr lang="ru-RU"/>
        </a:p>
      </dgm:t>
    </dgm:pt>
    <dgm:pt modelId="{C24F9CEC-360F-431B-A4E0-0A87A24B43D9}">
      <dgm:prSet phldrT="[Текст]"/>
      <dgm:spPr/>
      <dgm:t>
        <a:bodyPr/>
        <a:lstStyle/>
        <a:p>
          <a:r>
            <a:rPr lang="en-US" b="1" dirty="0" smtClean="0"/>
            <a:t>3&gt;1</a:t>
          </a:r>
          <a:endParaRPr lang="ru-RU" b="1" dirty="0"/>
        </a:p>
      </dgm:t>
    </dgm:pt>
    <dgm:pt modelId="{D3BBF4F8-C071-429E-A77E-C6F943FF1D3E}" type="parTrans" cxnId="{20DA112B-E159-46ED-ABCD-6A514E329252}">
      <dgm:prSet/>
      <dgm:spPr/>
      <dgm:t>
        <a:bodyPr/>
        <a:lstStyle/>
        <a:p>
          <a:endParaRPr lang="ru-RU"/>
        </a:p>
      </dgm:t>
    </dgm:pt>
    <dgm:pt modelId="{6E0028E7-0737-4513-B2C4-2377119A2D6D}" type="sibTrans" cxnId="{20DA112B-E159-46ED-ABCD-6A514E329252}">
      <dgm:prSet/>
      <dgm:spPr/>
      <dgm:t>
        <a:bodyPr/>
        <a:lstStyle/>
        <a:p>
          <a:endParaRPr lang="ru-RU"/>
        </a:p>
      </dgm:t>
    </dgm:pt>
    <dgm:pt modelId="{A72BC3A1-4890-47B0-AEC7-8CF65D7FBCFF}">
      <dgm:prSet phldrT="[Текст]"/>
      <dgm:spPr/>
      <dgm:t>
        <a:bodyPr/>
        <a:lstStyle/>
        <a:p>
          <a:r>
            <a:rPr lang="en-US" b="1" dirty="0" smtClean="0"/>
            <a:t>2&gt;1</a:t>
          </a:r>
          <a:endParaRPr lang="ru-RU" b="1" dirty="0"/>
        </a:p>
      </dgm:t>
    </dgm:pt>
    <dgm:pt modelId="{03B4750A-B3DF-4D00-B045-979EEE4EBF0B}" type="parTrans" cxnId="{4CBF9440-B82A-4881-A98E-B812208698CD}">
      <dgm:prSet/>
      <dgm:spPr/>
      <dgm:t>
        <a:bodyPr/>
        <a:lstStyle/>
        <a:p>
          <a:endParaRPr lang="ru-RU"/>
        </a:p>
      </dgm:t>
    </dgm:pt>
    <dgm:pt modelId="{4D418C13-7613-459F-920B-01E2324DB97B}" type="sibTrans" cxnId="{4CBF9440-B82A-4881-A98E-B812208698CD}">
      <dgm:prSet/>
      <dgm:spPr/>
      <dgm:t>
        <a:bodyPr/>
        <a:lstStyle/>
        <a:p>
          <a:endParaRPr lang="ru-RU"/>
        </a:p>
      </dgm:t>
    </dgm:pt>
    <dgm:pt modelId="{9EFFCA5B-4098-49FF-860C-241F82240A7C}">
      <dgm:prSet phldrT="[Текст]"/>
      <dgm:spPr/>
      <dgm:t>
        <a:bodyPr/>
        <a:lstStyle/>
        <a:p>
          <a:r>
            <a:rPr lang="en-US" b="1" dirty="0" smtClean="0"/>
            <a:t>1=1</a:t>
          </a:r>
          <a:endParaRPr lang="ru-RU" b="1" dirty="0"/>
        </a:p>
      </dgm:t>
    </dgm:pt>
    <dgm:pt modelId="{709215F2-219C-407C-927E-71DB68DF87F0}" type="parTrans" cxnId="{0E1C02B0-E659-4D51-B87E-FD9905E7B6D1}">
      <dgm:prSet/>
      <dgm:spPr/>
      <dgm:t>
        <a:bodyPr/>
        <a:lstStyle/>
        <a:p>
          <a:endParaRPr lang="ru-RU"/>
        </a:p>
      </dgm:t>
    </dgm:pt>
    <dgm:pt modelId="{6EC84AC2-9925-4AE1-891C-DDACCA7FDC00}" type="sibTrans" cxnId="{0E1C02B0-E659-4D51-B87E-FD9905E7B6D1}">
      <dgm:prSet/>
      <dgm:spPr/>
      <dgm:t>
        <a:bodyPr/>
        <a:lstStyle/>
        <a:p>
          <a:endParaRPr lang="ru-RU"/>
        </a:p>
      </dgm:t>
    </dgm:pt>
    <dgm:pt modelId="{58A77E9E-ECFB-4EA5-BEAF-FFB682A3FCC6}">
      <dgm:prSet phldrT="[Текст]"/>
      <dgm:spPr/>
      <dgm:t>
        <a:bodyPr/>
        <a:lstStyle/>
        <a:p>
          <a:r>
            <a:rPr lang="en-US" b="1" dirty="0" smtClean="0"/>
            <a:t>2=2</a:t>
          </a:r>
          <a:endParaRPr lang="ru-RU" b="1" dirty="0"/>
        </a:p>
      </dgm:t>
    </dgm:pt>
    <dgm:pt modelId="{5ED6B41A-70CD-4181-B69C-9D6A1860100E}" type="parTrans" cxnId="{5FCC89ED-42EB-4F8D-8191-D36A47F0304B}">
      <dgm:prSet/>
      <dgm:spPr/>
      <dgm:t>
        <a:bodyPr/>
        <a:lstStyle/>
        <a:p>
          <a:endParaRPr lang="ru-RU"/>
        </a:p>
      </dgm:t>
    </dgm:pt>
    <dgm:pt modelId="{0C95F6E7-4689-4BC7-ACE0-9FBB87BB5A7F}" type="sibTrans" cxnId="{5FCC89ED-42EB-4F8D-8191-D36A47F0304B}">
      <dgm:prSet/>
      <dgm:spPr/>
      <dgm:t>
        <a:bodyPr/>
        <a:lstStyle/>
        <a:p>
          <a:endParaRPr lang="ru-RU"/>
        </a:p>
      </dgm:t>
    </dgm:pt>
    <dgm:pt modelId="{EE7B6113-EE24-4C8D-952D-80213411F347}">
      <dgm:prSet phldrT="[Текст]"/>
      <dgm:spPr/>
      <dgm:t>
        <a:bodyPr/>
        <a:lstStyle/>
        <a:p>
          <a:r>
            <a:rPr lang="en-US" b="1" dirty="0" smtClean="0"/>
            <a:t>3=3</a:t>
          </a:r>
          <a:endParaRPr lang="ru-RU" b="1" dirty="0"/>
        </a:p>
      </dgm:t>
    </dgm:pt>
    <dgm:pt modelId="{6AD04F24-79A6-46FD-A5E8-B967CD0EEF59}" type="parTrans" cxnId="{91290878-4C7C-4CF1-ADE9-E40E57E26F53}">
      <dgm:prSet/>
      <dgm:spPr/>
      <dgm:t>
        <a:bodyPr/>
        <a:lstStyle/>
        <a:p>
          <a:endParaRPr lang="ru-RU"/>
        </a:p>
      </dgm:t>
    </dgm:pt>
    <dgm:pt modelId="{080DEB49-FE26-4C25-811A-96C75AB4B9CB}" type="sibTrans" cxnId="{91290878-4C7C-4CF1-ADE9-E40E57E26F53}">
      <dgm:prSet/>
      <dgm:spPr/>
      <dgm:t>
        <a:bodyPr/>
        <a:lstStyle/>
        <a:p>
          <a:endParaRPr lang="ru-RU"/>
        </a:p>
      </dgm:t>
    </dgm:pt>
    <dgm:pt modelId="{FEB44DEB-1C65-4243-987D-54B971E60625}">
      <dgm:prSet phldrT="[Текст]"/>
      <dgm:spPr/>
      <dgm:t>
        <a:bodyPr/>
        <a:lstStyle/>
        <a:p>
          <a:r>
            <a:rPr lang="en-US" b="1" dirty="0" smtClean="0"/>
            <a:t>4=4</a:t>
          </a:r>
          <a:endParaRPr lang="ru-RU" b="1" dirty="0"/>
        </a:p>
      </dgm:t>
    </dgm:pt>
    <dgm:pt modelId="{72D87340-7117-4B05-90E1-E80ADCC22E39}" type="parTrans" cxnId="{7FA478A4-4526-41A7-9293-5C121612FF81}">
      <dgm:prSet/>
      <dgm:spPr/>
      <dgm:t>
        <a:bodyPr/>
        <a:lstStyle/>
        <a:p>
          <a:endParaRPr lang="ru-RU"/>
        </a:p>
      </dgm:t>
    </dgm:pt>
    <dgm:pt modelId="{C4D02506-CD35-42AA-8BBD-94AB5FEE4B5E}" type="sibTrans" cxnId="{7FA478A4-4526-41A7-9293-5C121612FF81}">
      <dgm:prSet/>
      <dgm:spPr/>
      <dgm:t>
        <a:bodyPr/>
        <a:lstStyle/>
        <a:p>
          <a:endParaRPr lang="ru-RU"/>
        </a:p>
      </dgm:t>
    </dgm:pt>
    <dgm:pt modelId="{23DC3DEB-108D-46FB-91D0-5CEC56BC9DDA}" type="pres">
      <dgm:prSet presAssocID="{2F4551E1-ABC2-4713-BFDA-0155DAF2CDC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5B613D7-7A2C-4DA3-9992-482B0760365A}" type="pres">
      <dgm:prSet presAssocID="{82947006-4F1D-44DA-8DF8-6EB985E83E31}" presName="node" presStyleLbl="node1" presStyleIdx="0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8DCD644-77F4-4845-A6A4-8B4F79B91F08}" type="pres">
      <dgm:prSet presAssocID="{509BF426-09D3-44DB-85E4-0FAF52BBA611}" presName="sibTrans" presStyleCnt="0"/>
      <dgm:spPr/>
    </dgm:pt>
    <dgm:pt modelId="{D1DF70B9-C692-4C09-8B4A-2E1C46DD61E7}" type="pres">
      <dgm:prSet presAssocID="{25C7037A-0315-49C1-A9B8-A3E78C05936F}" presName="node" presStyleLbl="node1" presStyleIdx="1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A7F8B9-D652-4103-BDEF-528BABA55B90}" type="pres">
      <dgm:prSet presAssocID="{4A980D12-83FC-4542-BB49-EE90272E15DF}" presName="sibTrans" presStyleCnt="0"/>
      <dgm:spPr/>
    </dgm:pt>
    <dgm:pt modelId="{F3958879-5876-432A-913A-E1BBD321025A}" type="pres">
      <dgm:prSet presAssocID="{6C9A1256-605B-4DD5-899E-769F4CAD4AD3}" presName="node" presStyleLbl="node1" presStyleIdx="2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D22BDE-F131-42C4-B713-789D0C11F431}" type="pres">
      <dgm:prSet presAssocID="{CA951BA1-99FF-471E-BF77-6E69C9AF1059}" presName="sibTrans" presStyleCnt="0"/>
      <dgm:spPr/>
    </dgm:pt>
    <dgm:pt modelId="{3336936C-4C06-49FB-8E46-5C1BFF4E77B2}" type="pres">
      <dgm:prSet presAssocID="{C2922395-E8E5-427B-B512-11E584BC2493}" presName="node" presStyleLbl="node1" presStyleIdx="3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6715599-2D1C-40D2-B625-B0CDA912AB46}" type="pres">
      <dgm:prSet presAssocID="{EF1D8C1F-1527-4C18-BCB2-112057A33BDF}" presName="sibTrans" presStyleCnt="0"/>
      <dgm:spPr/>
    </dgm:pt>
    <dgm:pt modelId="{A1D211AC-75D6-4F96-B028-55A57B7160A9}" type="pres">
      <dgm:prSet presAssocID="{78239728-3EE4-4A24-AD20-822968CA4421}" presName="node" presStyleLbl="node1" presStyleIdx="4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8CA4D6-D384-4168-85AA-1210DE6CE71F}" type="pres">
      <dgm:prSet presAssocID="{DD01F530-7794-40A5-B58B-EE0387D75EB4}" presName="sibTrans" presStyleCnt="0"/>
      <dgm:spPr/>
    </dgm:pt>
    <dgm:pt modelId="{B8CEDE89-8A2F-46C8-B668-798F47A81AAE}" type="pres">
      <dgm:prSet presAssocID="{6B48F6F5-8CE9-453E-87FB-B4F8250F3949}" presName="node" presStyleLbl="node1" presStyleIdx="5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506352-36B2-4C11-82E3-DCACF9634833}" type="pres">
      <dgm:prSet presAssocID="{D1D5D0E1-8D0F-42FB-90D1-6AADC71109D4}" presName="sibTrans" presStyleCnt="0"/>
      <dgm:spPr/>
    </dgm:pt>
    <dgm:pt modelId="{3F06A1ED-962B-43D4-8F06-487BE8328482}" type="pres">
      <dgm:prSet presAssocID="{2DDEA762-C9C1-4FD8-9E27-161527BF9D90}" presName="node" presStyleLbl="node1" presStyleIdx="6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AE3195C-203B-4627-A19E-A12C98AC4BF7}" type="pres">
      <dgm:prSet presAssocID="{485D5C26-2ABF-421A-BA99-FF3F02D7535D}" presName="sibTrans" presStyleCnt="0"/>
      <dgm:spPr/>
    </dgm:pt>
    <dgm:pt modelId="{85E2FB75-DFB8-4F2F-9E7D-113DDEA8C274}" type="pres">
      <dgm:prSet presAssocID="{CF4CEAD7-DF1F-4D3B-857D-01A7F245B88F}" presName="node" presStyleLbl="node1" presStyleIdx="7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A3B56E-9A80-4651-A7E0-8FFDEB99F731}" type="pres">
      <dgm:prSet presAssocID="{889E1FDD-1922-45F0-BA7C-825FD298165D}" presName="sibTrans" presStyleCnt="0"/>
      <dgm:spPr/>
    </dgm:pt>
    <dgm:pt modelId="{D93C1043-C2EA-4BAA-B944-E9F75A7C2193}" type="pres">
      <dgm:prSet presAssocID="{5D85ED5D-32D7-4132-B99B-068CBCA17C8F}" presName="node" presStyleLbl="node1" presStyleIdx="8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4BF9C6E-D033-4B5B-94FF-4C8154CBDE8E}" type="pres">
      <dgm:prSet presAssocID="{58CDB5CE-AA6E-4365-8C75-00F551191E46}" presName="sibTrans" presStyleCnt="0"/>
      <dgm:spPr/>
    </dgm:pt>
    <dgm:pt modelId="{66FD8AF5-3DBC-493C-A96C-28BFE684CEE8}" type="pres">
      <dgm:prSet presAssocID="{8FDCA3D1-96AD-45E7-89FA-401BAAFD581C}" presName="node" presStyleLbl="node1" presStyleIdx="9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9DE860-AF04-4526-BAC7-707AB268EEC5}" type="pres">
      <dgm:prSet presAssocID="{4C2377AA-0BD2-4B88-A67B-F685EE9A92F7}" presName="sibTrans" presStyleCnt="0"/>
      <dgm:spPr/>
    </dgm:pt>
    <dgm:pt modelId="{4E490196-F07C-48E6-BF30-7D4837482DFB}" type="pres">
      <dgm:prSet presAssocID="{4DCA89CC-44B4-421E-A1BE-26E8A33DCFA5}" presName="node" presStyleLbl="node1" presStyleIdx="10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492C8D-AF23-492C-B16B-8F542BBE7845}" type="pres">
      <dgm:prSet presAssocID="{EF12235E-794A-4491-A813-808218C62CDD}" presName="sibTrans" presStyleCnt="0"/>
      <dgm:spPr/>
    </dgm:pt>
    <dgm:pt modelId="{302F6B6F-7D04-4232-A096-720D27085DCC}" type="pres">
      <dgm:prSet presAssocID="{06CE5C65-D366-48B9-AA28-0DD003FF9FFB}" presName="node" presStyleLbl="node1" presStyleIdx="11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F40818E-A346-4C43-A592-875B029BE129}" type="pres">
      <dgm:prSet presAssocID="{ACF4B5DC-E700-487E-9B46-49989CC2EB58}" presName="sibTrans" presStyleCnt="0"/>
      <dgm:spPr/>
    </dgm:pt>
    <dgm:pt modelId="{F899E5BA-EB19-450C-8DC1-76E0C69E6586}" type="pres">
      <dgm:prSet presAssocID="{2E34E64E-DA6D-4B39-A6A5-2CB3F402C7CA}" presName="node" presStyleLbl="node1" presStyleIdx="12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BAB4EB-3CF0-47FB-9782-945BE2E69A29}" type="pres">
      <dgm:prSet presAssocID="{4EC05F86-BC2F-4E70-9BF9-D4777FF6AA66}" presName="sibTrans" presStyleCnt="0"/>
      <dgm:spPr/>
    </dgm:pt>
    <dgm:pt modelId="{415C33F1-A3AB-43D6-8562-AE3531FC72B8}" type="pres">
      <dgm:prSet presAssocID="{4910A032-F606-48A4-A233-4F060809F582}" presName="node" presStyleLbl="node1" presStyleIdx="13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DB7866-A09C-49E7-9C2A-3473614A1CDD}" type="pres">
      <dgm:prSet presAssocID="{C6C2102F-A8CD-4672-8C24-7826B91EE580}" presName="sibTrans" presStyleCnt="0"/>
      <dgm:spPr/>
    </dgm:pt>
    <dgm:pt modelId="{4E66C6DA-7A34-48AB-B4B5-79640EA72289}" type="pres">
      <dgm:prSet presAssocID="{A44BBB72-AF30-43CD-8DA2-B77ED275710F}" presName="node" presStyleLbl="node1" presStyleIdx="14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66BF3A-7050-4C5D-9C75-DA7324C641A5}" type="pres">
      <dgm:prSet presAssocID="{C8D51593-06DD-48B8-8154-C06CBC25DC69}" presName="sibTrans" presStyleCnt="0"/>
      <dgm:spPr/>
    </dgm:pt>
    <dgm:pt modelId="{B65F4ACB-7898-4C74-9D64-29890C091C1B}" type="pres">
      <dgm:prSet presAssocID="{D6202C78-5BF8-4730-9F97-A96ABF8CE44F}" presName="node" presStyleLbl="node1" presStyleIdx="15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6CED4C-1448-44BD-AE56-610F81ED5433}" type="pres">
      <dgm:prSet presAssocID="{B5FAE629-FE1E-4319-A40B-C74AEEB4AF9D}" presName="sibTrans" presStyleCnt="0"/>
      <dgm:spPr/>
    </dgm:pt>
    <dgm:pt modelId="{DD253C11-1001-477A-B3A9-49C9ADD86BCC}" type="pres">
      <dgm:prSet presAssocID="{F0E19496-D69E-4617-87ED-403B03D6ACBC}" presName="node" presStyleLbl="node1" presStyleIdx="16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57B1F7-C8BC-43E0-9CC1-FADB7BADD94A}" type="pres">
      <dgm:prSet presAssocID="{F04BFDD5-E161-4586-A852-2F6056DB85EB}" presName="sibTrans" presStyleCnt="0"/>
      <dgm:spPr/>
    </dgm:pt>
    <dgm:pt modelId="{654C18BC-6AB2-49A0-9275-207C1F5873B2}" type="pres">
      <dgm:prSet presAssocID="{78043E1A-BF9E-4DFB-A917-6F2750893584}" presName="node" presStyleLbl="node1" presStyleIdx="17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C5BE50-D8A4-4483-A12F-628D66539016}" type="pres">
      <dgm:prSet presAssocID="{BDED6CAC-13F7-4E4A-9804-A3380D76EE9A}" presName="sibTrans" presStyleCnt="0"/>
      <dgm:spPr/>
    </dgm:pt>
    <dgm:pt modelId="{966FBC8A-BCD5-438B-B6B9-A9E11408358A}" type="pres">
      <dgm:prSet presAssocID="{8E88B697-304B-49DD-86D6-42C55FB07FB5}" presName="node" presStyleLbl="node1" presStyleIdx="18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B552E3-7EEE-4C02-9E6D-802AA18B257A}" type="pres">
      <dgm:prSet presAssocID="{77A96AC9-5D49-4D75-AAC2-9ED6C78A82F2}" presName="sibTrans" presStyleCnt="0"/>
      <dgm:spPr/>
    </dgm:pt>
    <dgm:pt modelId="{ADCE177C-2F71-47AC-8B62-6C2B62BC5571}" type="pres">
      <dgm:prSet presAssocID="{C24F9CEC-360F-431B-A4E0-0A87A24B43D9}" presName="node" presStyleLbl="node1" presStyleIdx="19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442926-6E8B-4753-B7AC-1B31C80E734C}" type="pres">
      <dgm:prSet presAssocID="{6E0028E7-0737-4513-B2C4-2377119A2D6D}" presName="sibTrans" presStyleCnt="0"/>
      <dgm:spPr/>
    </dgm:pt>
    <dgm:pt modelId="{3AA8D5B3-C8B8-44D9-95D1-719109506B13}" type="pres">
      <dgm:prSet presAssocID="{A72BC3A1-4890-47B0-AEC7-8CF65D7FBCFF}" presName="node" presStyleLbl="node1" presStyleIdx="20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4A9344-21F9-4568-B356-897B6191770D}" type="pres">
      <dgm:prSet presAssocID="{4D418C13-7613-459F-920B-01E2324DB97B}" presName="sibTrans" presStyleCnt="0"/>
      <dgm:spPr/>
    </dgm:pt>
    <dgm:pt modelId="{01152ED2-C657-4537-AFDE-001EB2F2FD4F}" type="pres">
      <dgm:prSet presAssocID="{9EFFCA5B-4098-49FF-860C-241F82240A7C}" presName="node" presStyleLbl="node1" presStyleIdx="21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83BB15-BCAF-434F-847F-C998B79BC878}" type="pres">
      <dgm:prSet presAssocID="{6EC84AC2-9925-4AE1-891C-DDACCA7FDC00}" presName="sibTrans" presStyleCnt="0"/>
      <dgm:spPr/>
    </dgm:pt>
    <dgm:pt modelId="{7FF79510-C13C-41A5-8DD1-3D2C7E3446A8}" type="pres">
      <dgm:prSet presAssocID="{58A77E9E-ECFB-4EA5-BEAF-FFB682A3FCC6}" presName="node" presStyleLbl="node1" presStyleIdx="22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BDE642-D40E-47BD-8372-80F359FF0A3C}" type="pres">
      <dgm:prSet presAssocID="{0C95F6E7-4689-4BC7-ACE0-9FBB87BB5A7F}" presName="sibTrans" presStyleCnt="0"/>
      <dgm:spPr/>
    </dgm:pt>
    <dgm:pt modelId="{74821A69-DCC8-4105-A9EB-201D93942170}" type="pres">
      <dgm:prSet presAssocID="{EE7B6113-EE24-4C8D-952D-80213411F347}" presName="node" presStyleLbl="node1" presStyleIdx="23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F19C37-04FD-4237-970E-E5DAB143B238}" type="pres">
      <dgm:prSet presAssocID="{080DEB49-FE26-4C25-811A-96C75AB4B9CB}" presName="sibTrans" presStyleCnt="0"/>
      <dgm:spPr/>
    </dgm:pt>
    <dgm:pt modelId="{7C84E653-B29A-4BD5-9781-79C46F91C078}" type="pres">
      <dgm:prSet presAssocID="{FEB44DEB-1C65-4243-987D-54B971E60625}" presName="node" presStyleLbl="node1" presStyleIdx="24" presStyleCnt="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FF9C03D-31B4-4992-B491-D39AF4FDF9DF}" type="presOf" srcId="{06CE5C65-D366-48B9-AA28-0DD003FF9FFB}" destId="{302F6B6F-7D04-4232-A096-720D27085DCC}" srcOrd="0" destOrd="0" presId="urn:microsoft.com/office/officeart/2005/8/layout/default"/>
    <dgm:cxn modelId="{340A76EE-B039-4F3F-9589-41808D603F45}" srcId="{2F4551E1-ABC2-4713-BFDA-0155DAF2CDCC}" destId="{D6202C78-5BF8-4730-9F97-A96ABF8CE44F}" srcOrd="15" destOrd="0" parTransId="{FB51A5E0-08A8-4460-B66C-41E05946C17B}" sibTransId="{B5FAE629-FE1E-4319-A40B-C74AEEB4AF9D}"/>
    <dgm:cxn modelId="{10E479FF-442E-4B27-8D63-EBD9E4BC0D96}" type="presOf" srcId="{A44BBB72-AF30-43CD-8DA2-B77ED275710F}" destId="{4E66C6DA-7A34-48AB-B4B5-79640EA72289}" srcOrd="0" destOrd="0" presId="urn:microsoft.com/office/officeart/2005/8/layout/default"/>
    <dgm:cxn modelId="{16A513A8-7BB4-4D9B-845E-8F9B1CEE2585}" srcId="{2F4551E1-ABC2-4713-BFDA-0155DAF2CDCC}" destId="{2E34E64E-DA6D-4B39-A6A5-2CB3F402C7CA}" srcOrd="12" destOrd="0" parTransId="{CE480037-A83E-4C6D-8D5F-CF4B62364CDC}" sibTransId="{4EC05F86-BC2F-4E70-9BF9-D4777FF6AA66}"/>
    <dgm:cxn modelId="{9A12683A-61B5-431E-A6D6-03EDF12FB108}" srcId="{2F4551E1-ABC2-4713-BFDA-0155DAF2CDCC}" destId="{C2922395-E8E5-427B-B512-11E584BC2493}" srcOrd="3" destOrd="0" parTransId="{BAFDA275-438F-4F36-9846-D732F6D10839}" sibTransId="{EF1D8C1F-1527-4C18-BCB2-112057A33BDF}"/>
    <dgm:cxn modelId="{9AB06CE6-FC0A-4654-91A7-FF76111C14D1}" type="presOf" srcId="{9EFFCA5B-4098-49FF-860C-241F82240A7C}" destId="{01152ED2-C657-4537-AFDE-001EB2F2FD4F}" srcOrd="0" destOrd="0" presId="urn:microsoft.com/office/officeart/2005/8/layout/default"/>
    <dgm:cxn modelId="{E7D4EE5A-E054-496C-B8DF-76236A058CC0}" srcId="{2F4551E1-ABC2-4713-BFDA-0155DAF2CDCC}" destId="{F0E19496-D69E-4617-87ED-403B03D6ACBC}" srcOrd="16" destOrd="0" parTransId="{1639FBA2-3829-4526-8B2F-9BA4CD3A3E56}" sibTransId="{F04BFDD5-E161-4586-A852-2F6056DB85EB}"/>
    <dgm:cxn modelId="{C3381305-53B7-46B1-A01F-E5FA00C52EA7}" type="presOf" srcId="{F0E19496-D69E-4617-87ED-403B03D6ACBC}" destId="{DD253C11-1001-477A-B3A9-49C9ADD86BCC}" srcOrd="0" destOrd="0" presId="urn:microsoft.com/office/officeart/2005/8/layout/default"/>
    <dgm:cxn modelId="{6EE4B957-5484-4710-B3AC-68CC3A0FA9F3}" type="presOf" srcId="{82947006-4F1D-44DA-8DF8-6EB985E83E31}" destId="{D5B613D7-7A2C-4DA3-9992-482B0760365A}" srcOrd="0" destOrd="0" presId="urn:microsoft.com/office/officeart/2005/8/layout/default"/>
    <dgm:cxn modelId="{9568710A-E6AF-4D30-9121-7448F090FD1B}" type="presOf" srcId="{4DCA89CC-44B4-421E-A1BE-26E8A33DCFA5}" destId="{4E490196-F07C-48E6-BF30-7D4837482DFB}" srcOrd="0" destOrd="0" presId="urn:microsoft.com/office/officeart/2005/8/layout/default"/>
    <dgm:cxn modelId="{F70136B1-9C3F-4E6A-84D3-22BC17118728}" srcId="{2F4551E1-ABC2-4713-BFDA-0155DAF2CDCC}" destId="{6C9A1256-605B-4DD5-899E-769F4CAD4AD3}" srcOrd="2" destOrd="0" parTransId="{7DF3A493-B77C-478C-A4D0-18773E13894F}" sibTransId="{CA951BA1-99FF-471E-BF77-6E69C9AF1059}"/>
    <dgm:cxn modelId="{3EAED00C-860B-4EF2-8DB7-8B283E0DC07F}" srcId="{2F4551E1-ABC2-4713-BFDA-0155DAF2CDCC}" destId="{6B48F6F5-8CE9-453E-87FB-B4F8250F3949}" srcOrd="5" destOrd="0" parTransId="{64EA6D87-355A-417C-9F43-C8A1C1196BE7}" sibTransId="{D1D5D0E1-8D0F-42FB-90D1-6AADC71109D4}"/>
    <dgm:cxn modelId="{13E802D9-1794-4091-8B49-E9789D3B5F78}" srcId="{2F4551E1-ABC2-4713-BFDA-0155DAF2CDCC}" destId="{78043E1A-BF9E-4DFB-A917-6F2750893584}" srcOrd="17" destOrd="0" parTransId="{325C0D83-C994-4F27-BE1F-0A5C27EA5C7B}" sibTransId="{BDED6CAC-13F7-4E4A-9804-A3380D76EE9A}"/>
    <dgm:cxn modelId="{7FA478A4-4526-41A7-9293-5C121612FF81}" srcId="{2F4551E1-ABC2-4713-BFDA-0155DAF2CDCC}" destId="{FEB44DEB-1C65-4243-987D-54B971E60625}" srcOrd="24" destOrd="0" parTransId="{72D87340-7117-4B05-90E1-E80ADCC22E39}" sibTransId="{C4D02506-CD35-42AA-8BBD-94AB5FEE4B5E}"/>
    <dgm:cxn modelId="{FD8596D4-FF72-4D57-8AE4-CF8F0645805E}" type="presOf" srcId="{78043E1A-BF9E-4DFB-A917-6F2750893584}" destId="{654C18BC-6AB2-49A0-9275-207C1F5873B2}" srcOrd="0" destOrd="0" presId="urn:microsoft.com/office/officeart/2005/8/layout/default"/>
    <dgm:cxn modelId="{67132224-7846-4F1A-AD43-3E6DACB063C5}" srcId="{2F4551E1-ABC2-4713-BFDA-0155DAF2CDCC}" destId="{82947006-4F1D-44DA-8DF8-6EB985E83E31}" srcOrd="0" destOrd="0" parTransId="{0D4E5659-EBB8-43B0-8176-9F52F27360A6}" sibTransId="{509BF426-09D3-44DB-85E4-0FAF52BBA611}"/>
    <dgm:cxn modelId="{FE8C1E40-BE06-4E36-B3C4-3D87969AB58D}" type="presOf" srcId="{2E34E64E-DA6D-4B39-A6A5-2CB3F402C7CA}" destId="{F899E5BA-EB19-450C-8DC1-76E0C69E6586}" srcOrd="0" destOrd="0" presId="urn:microsoft.com/office/officeart/2005/8/layout/default"/>
    <dgm:cxn modelId="{0E1C02B0-E659-4D51-B87E-FD9905E7B6D1}" srcId="{2F4551E1-ABC2-4713-BFDA-0155DAF2CDCC}" destId="{9EFFCA5B-4098-49FF-860C-241F82240A7C}" srcOrd="21" destOrd="0" parTransId="{709215F2-219C-407C-927E-71DB68DF87F0}" sibTransId="{6EC84AC2-9925-4AE1-891C-DDACCA7FDC00}"/>
    <dgm:cxn modelId="{529EE344-D1B7-496A-AF08-1C277AB80138}" type="presOf" srcId="{8FDCA3D1-96AD-45E7-89FA-401BAAFD581C}" destId="{66FD8AF5-3DBC-493C-A96C-28BFE684CEE8}" srcOrd="0" destOrd="0" presId="urn:microsoft.com/office/officeart/2005/8/layout/default"/>
    <dgm:cxn modelId="{6DB5A56D-F062-4A50-9802-A77C1882EB1E}" srcId="{2F4551E1-ABC2-4713-BFDA-0155DAF2CDCC}" destId="{2DDEA762-C9C1-4FD8-9E27-161527BF9D90}" srcOrd="6" destOrd="0" parTransId="{D930B966-7936-4F7C-8BE9-97A7029366B1}" sibTransId="{485D5C26-2ABF-421A-BA99-FF3F02D7535D}"/>
    <dgm:cxn modelId="{BCE9AA69-A813-4FE9-98CE-FEB7B5A2816C}" srcId="{2F4551E1-ABC2-4713-BFDA-0155DAF2CDCC}" destId="{4DCA89CC-44B4-421E-A1BE-26E8A33DCFA5}" srcOrd="10" destOrd="0" parTransId="{4D3AE477-6CD7-4F3D-8CEA-0E1EAC0351C8}" sibTransId="{EF12235E-794A-4491-A813-808218C62CDD}"/>
    <dgm:cxn modelId="{69FC912A-0632-43B7-B9BB-0234740F2AA9}" srcId="{2F4551E1-ABC2-4713-BFDA-0155DAF2CDCC}" destId="{CF4CEAD7-DF1F-4D3B-857D-01A7F245B88F}" srcOrd="7" destOrd="0" parTransId="{D0AD3311-8ECF-4CD0-B5DA-54163782F2E1}" sibTransId="{889E1FDD-1922-45F0-BA7C-825FD298165D}"/>
    <dgm:cxn modelId="{C2984018-6587-4923-BE3B-9ABD7D76161F}" srcId="{2F4551E1-ABC2-4713-BFDA-0155DAF2CDCC}" destId="{5D85ED5D-32D7-4132-B99B-068CBCA17C8F}" srcOrd="8" destOrd="0" parTransId="{334BFE74-0D48-4EA6-ABAE-32F2DEC55A7A}" sibTransId="{58CDB5CE-AA6E-4365-8C75-00F551191E46}"/>
    <dgm:cxn modelId="{E07BAFF7-03FE-4B2C-9B18-D45E4CADDB59}" type="presOf" srcId="{25C7037A-0315-49C1-A9B8-A3E78C05936F}" destId="{D1DF70B9-C692-4C09-8B4A-2E1C46DD61E7}" srcOrd="0" destOrd="0" presId="urn:microsoft.com/office/officeart/2005/8/layout/default"/>
    <dgm:cxn modelId="{72ED7542-583D-451D-84BD-B662F0E23359}" type="presOf" srcId="{58A77E9E-ECFB-4EA5-BEAF-FFB682A3FCC6}" destId="{7FF79510-C13C-41A5-8DD1-3D2C7E3446A8}" srcOrd="0" destOrd="0" presId="urn:microsoft.com/office/officeart/2005/8/layout/default"/>
    <dgm:cxn modelId="{30B5634B-9EA0-4B9C-A29D-47CF7BC7C544}" type="presOf" srcId="{5D85ED5D-32D7-4132-B99B-068CBCA17C8F}" destId="{D93C1043-C2EA-4BAA-B944-E9F75A7C2193}" srcOrd="0" destOrd="0" presId="urn:microsoft.com/office/officeart/2005/8/layout/default"/>
    <dgm:cxn modelId="{20DA112B-E159-46ED-ABCD-6A514E329252}" srcId="{2F4551E1-ABC2-4713-BFDA-0155DAF2CDCC}" destId="{C24F9CEC-360F-431B-A4E0-0A87A24B43D9}" srcOrd="19" destOrd="0" parTransId="{D3BBF4F8-C071-429E-A77E-C6F943FF1D3E}" sibTransId="{6E0028E7-0737-4513-B2C4-2377119A2D6D}"/>
    <dgm:cxn modelId="{1AEBBB20-25D7-4D6A-95A1-12E107677947}" type="presOf" srcId="{8E88B697-304B-49DD-86D6-42C55FB07FB5}" destId="{966FBC8A-BCD5-438B-B6B9-A9E11408358A}" srcOrd="0" destOrd="0" presId="urn:microsoft.com/office/officeart/2005/8/layout/default"/>
    <dgm:cxn modelId="{1CB1A8D5-A498-48D1-A143-D340B89A797A}" srcId="{2F4551E1-ABC2-4713-BFDA-0155DAF2CDCC}" destId="{25C7037A-0315-49C1-A9B8-A3E78C05936F}" srcOrd="1" destOrd="0" parTransId="{A64044B6-28CC-47EC-BD44-125CF9EB35CD}" sibTransId="{4A980D12-83FC-4542-BB49-EE90272E15DF}"/>
    <dgm:cxn modelId="{91290878-4C7C-4CF1-ADE9-E40E57E26F53}" srcId="{2F4551E1-ABC2-4713-BFDA-0155DAF2CDCC}" destId="{EE7B6113-EE24-4C8D-952D-80213411F347}" srcOrd="23" destOrd="0" parTransId="{6AD04F24-79A6-46FD-A5E8-B967CD0EEF59}" sibTransId="{080DEB49-FE26-4C25-811A-96C75AB4B9CB}"/>
    <dgm:cxn modelId="{4CBF9440-B82A-4881-A98E-B812208698CD}" srcId="{2F4551E1-ABC2-4713-BFDA-0155DAF2CDCC}" destId="{A72BC3A1-4890-47B0-AEC7-8CF65D7FBCFF}" srcOrd="20" destOrd="0" parTransId="{03B4750A-B3DF-4D00-B045-979EEE4EBF0B}" sibTransId="{4D418C13-7613-459F-920B-01E2324DB97B}"/>
    <dgm:cxn modelId="{26746462-D2AB-4C8A-A89B-F28B32D7A50A}" type="presOf" srcId="{CF4CEAD7-DF1F-4D3B-857D-01A7F245B88F}" destId="{85E2FB75-DFB8-4F2F-9E7D-113DDEA8C274}" srcOrd="0" destOrd="0" presId="urn:microsoft.com/office/officeart/2005/8/layout/default"/>
    <dgm:cxn modelId="{B07A00BA-FB00-4485-A4AA-E60E065C0784}" srcId="{2F4551E1-ABC2-4713-BFDA-0155DAF2CDCC}" destId="{78239728-3EE4-4A24-AD20-822968CA4421}" srcOrd="4" destOrd="0" parTransId="{25DA0F95-F13A-4CC1-821D-2DEC4D2A196D}" sibTransId="{DD01F530-7794-40A5-B58B-EE0387D75EB4}"/>
    <dgm:cxn modelId="{14D5C88D-14CA-4522-89F5-8CB89C271498}" type="presOf" srcId="{A72BC3A1-4890-47B0-AEC7-8CF65D7FBCFF}" destId="{3AA8D5B3-C8B8-44D9-95D1-719109506B13}" srcOrd="0" destOrd="0" presId="urn:microsoft.com/office/officeart/2005/8/layout/default"/>
    <dgm:cxn modelId="{5FCC89ED-42EB-4F8D-8191-D36A47F0304B}" srcId="{2F4551E1-ABC2-4713-BFDA-0155DAF2CDCC}" destId="{58A77E9E-ECFB-4EA5-BEAF-FFB682A3FCC6}" srcOrd="22" destOrd="0" parTransId="{5ED6B41A-70CD-4181-B69C-9D6A1860100E}" sibTransId="{0C95F6E7-4689-4BC7-ACE0-9FBB87BB5A7F}"/>
    <dgm:cxn modelId="{6A09BCD2-619F-4738-B70B-0E26E04042CD}" type="presOf" srcId="{2F4551E1-ABC2-4713-BFDA-0155DAF2CDCC}" destId="{23DC3DEB-108D-46FB-91D0-5CEC56BC9DDA}" srcOrd="0" destOrd="0" presId="urn:microsoft.com/office/officeart/2005/8/layout/default"/>
    <dgm:cxn modelId="{B3D0784E-51C3-4037-8D07-9B98E4BB65E3}" type="presOf" srcId="{6B48F6F5-8CE9-453E-87FB-B4F8250F3949}" destId="{B8CEDE89-8A2F-46C8-B668-798F47A81AAE}" srcOrd="0" destOrd="0" presId="urn:microsoft.com/office/officeart/2005/8/layout/default"/>
    <dgm:cxn modelId="{1D2E0824-D5E6-4371-B56D-934A547CA512}" type="presOf" srcId="{FEB44DEB-1C65-4243-987D-54B971E60625}" destId="{7C84E653-B29A-4BD5-9781-79C46F91C078}" srcOrd="0" destOrd="0" presId="urn:microsoft.com/office/officeart/2005/8/layout/default"/>
    <dgm:cxn modelId="{9226E62B-858C-4239-935C-7B3AE05B5B49}" srcId="{2F4551E1-ABC2-4713-BFDA-0155DAF2CDCC}" destId="{4910A032-F606-48A4-A233-4F060809F582}" srcOrd="13" destOrd="0" parTransId="{A1ECD1F7-BB17-4230-83F8-7428AC022489}" sibTransId="{C6C2102F-A8CD-4672-8C24-7826B91EE580}"/>
    <dgm:cxn modelId="{7C03D3EE-A048-48E2-8D59-BD4AFA10F7C0}" srcId="{2F4551E1-ABC2-4713-BFDA-0155DAF2CDCC}" destId="{A44BBB72-AF30-43CD-8DA2-B77ED275710F}" srcOrd="14" destOrd="0" parTransId="{5487D6FA-F8D3-4C3A-B592-6D5A968BC868}" sibTransId="{C8D51593-06DD-48B8-8154-C06CBC25DC69}"/>
    <dgm:cxn modelId="{D9507D05-DE78-4497-8DD5-479B204DA889}" srcId="{2F4551E1-ABC2-4713-BFDA-0155DAF2CDCC}" destId="{8FDCA3D1-96AD-45E7-89FA-401BAAFD581C}" srcOrd="9" destOrd="0" parTransId="{F93D8EA0-3CA4-4B28-9DCB-DB818C673721}" sibTransId="{4C2377AA-0BD2-4B88-A67B-F685EE9A92F7}"/>
    <dgm:cxn modelId="{4435F5B4-9399-4B3F-954C-E298D4D8EE21}" srcId="{2F4551E1-ABC2-4713-BFDA-0155DAF2CDCC}" destId="{8E88B697-304B-49DD-86D6-42C55FB07FB5}" srcOrd="18" destOrd="0" parTransId="{9861EB0B-9C75-4A71-B4CA-9379EF2BF629}" sibTransId="{77A96AC9-5D49-4D75-AAC2-9ED6C78A82F2}"/>
    <dgm:cxn modelId="{C7BDB445-75B4-4470-90B1-F69112A8DA4F}" type="presOf" srcId="{2DDEA762-C9C1-4FD8-9E27-161527BF9D90}" destId="{3F06A1ED-962B-43D4-8F06-487BE8328482}" srcOrd="0" destOrd="0" presId="urn:microsoft.com/office/officeart/2005/8/layout/default"/>
    <dgm:cxn modelId="{52A1275B-55CC-4D4E-9F87-882CBCFF3DB7}" type="presOf" srcId="{EE7B6113-EE24-4C8D-952D-80213411F347}" destId="{74821A69-DCC8-4105-A9EB-201D93942170}" srcOrd="0" destOrd="0" presId="urn:microsoft.com/office/officeart/2005/8/layout/default"/>
    <dgm:cxn modelId="{1BCC0AFF-80B6-49C6-A1AE-FFA722D05D42}" srcId="{2F4551E1-ABC2-4713-BFDA-0155DAF2CDCC}" destId="{06CE5C65-D366-48B9-AA28-0DD003FF9FFB}" srcOrd="11" destOrd="0" parTransId="{DB5CC38C-192B-45F2-8A80-59D23F4445CF}" sibTransId="{ACF4B5DC-E700-487E-9B46-49989CC2EB58}"/>
    <dgm:cxn modelId="{F3BE86BE-1DAC-46EF-AF14-0DBD658D895E}" type="presOf" srcId="{4910A032-F606-48A4-A233-4F060809F582}" destId="{415C33F1-A3AB-43D6-8562-AE3531FC72B8}" srcOrd="0" destOrd="0" presId="urn:microsoft.com/office/officeart/2005/8/layout/default"/>
    <dgm:cxn modelId="{6B55DA44-77E4-459A-96AC-9178FFB541ED}" type="presOf" srcId="{D6202C78-5BF8-4730-9F97-A96ABF8CE44F}" destId="{B65F4ACB-7898-4C74-9D64-29890C091C1B}" srcOrd="0" destOrd="0" presId="urn:microsoft.com/office/officeart/2005/8/layout/default"/>
    <dgm:cxn modelId="{27E0B74F-4832-408F-BE54-E47806DE6C09}" type="presOf" srcId="{C24F9CEC-360F-431B-A4E0-0A87A24B43D9}" destId="{ADCE177C-2F71-47AC-8B62-6C2B62BC5571}" srcOrd="0" destOrd="0" presId="urn:microsoft.com/office/officeart/2005/8/layout/default"/>
    <dgm:cxn modelId="{27D06EE3-9DBA-4A6C-AF52-190B4884E462}" type="presOf" srcId="{78239728-3EE4-4A24-AD20-822968CA4421}" destId="{A1D211AC-75D6-4F96-B028-55A57B7160A9}" srcOrd="0" destOrd="0" presId="urn:microsoft.com/office/officeart/2005/8/layout/default"/>
    <dgm:cxn modelId="{085C0F21-3D19-4183-9359-EA0852A0DA86}" type="presOf" srcId="{6C9A1256-605B-4DD5-899E-769F4CAD4AD3}" destId="{F3958879-5876-432A-913A-E1BBD321025A}" srcOrd="0" destOrd="0" presId="urn:microsoft.com/office/officeart/2005/8/layout/default"/>
    <dgm:cxn modelId="{42734149-4962-40C0-874B-018C73FBD782}" type="presOf" srcId="{C2922395-E8E5-427B-B512-11E584BC2493}" destId="{3336936C-4C06-49FB-8E46-5C1BFF4E77B2}" srcOrd="0" destOrd="0" presId="urn:microsoft.com/office/officeart/2005/8/layout/default"/>
    <dgm:cxn modelId="{02EC7696-C427-434E-99CE-FD803F3536B6}" type="presParOf" srcId="{23DC3DEB-108D-46FB-91D0-5CEC56BC9DDA}" destId="{D5B613D7-7A2C-4DA3-9992-482B0760365A}" srcOrd="0" destOrd="0" presId="urn:microsoft.com/office/officeart/2005/8/layout/default"/>
    <dgm:cxn modelId="{73889858-2195-47F7-8E27-49D27A1C6B7F}" type="presParOf" srcId="{23DC3DEB-108D-46FB-91D0-5CEC56BC9DDA}" destId="{08DCD644-77F4-4845-A6A4-8B4F79B91F08}" srcOrd="1" destOrd="0" presId="urn:microsoft.com/office/officeart/2005/8/layout/default"/>
    <dgm:cxn modelId="{7D883CFD-F3BB-4924-8A04-50C740496C11}" type="presParOf" srcId="{23DC3DEB-108D-46FB-91D0-5CEC56BC9DDA}" destId="{D1DF70B9-C692-4C09-8B4A-2E1C46DD61E7}" srcOrd="2" destOrd="0" presId="urn:microsoft.com/office/officeart/2005/8/layout/default"/>
    <dgm:cxn modelId="{6F136439-0126-479F-9196-65E64DBBF76F}" type="presParOf" srcId="{23DC3DEB-108D-46FB-91D0-5CEC56BC9DDA}" destId="{64A7F8B9-D652-4103-BDEF-528BABA55B90}" srcOrd="3" destOrd="0" presId="urn:microsoft.com/office/officeart/2005/8/layout/default"/>
    <dgm:cxn modelId="{4DFBD7EC-EB85-41F8-BFA1-3FCCB7CC5637}" type="presParOf" srcId="{23DC3DEB-108D-46FB-91D0-5CEC56BC9DDA}" destId="{F3958879-5876-432A-913A-E1BBD321025A}" srcOrd="4" destOrd="0" presId="urn:microsoft.com/office/officeart/2005/8/layout/default"/>
    <dgm:cxn modelId="{28F9E439-554C-47ED-BB05-6772DD295E7B}" type="presParOf" srcId="{23DC3DEB-108D-46FB-91D0-5CEC56BC9DDA}" destId="{85D22BDE-F131-42C4-B713-789D0C11F431}" srcOrd="5" destOrd="0" presId="urn:microsoft.com/office/officeart/2005/8/layout/default"/>
    <dgm:cxn modelId="{A8834719-B770-415B-8C5A-9B3323B4CFA3}" type="presParOf" srcId="{23DC3DEB-108D-46FB-91D0-5CEC56BC9DDA}" destId="{3336936C-4C06-49FB-8E46-5C1BFF4E77B2}" srcOrd="6" destOrd="0" presId="urn:microsoft.com/office/officeart/2005/8/layout/default"/>
    <dgm:cxn modelId="{5FC2F55B-2412-4591-8AFE-39162DF88AE5}" type="presParOf" srcId="{23DC3DEB-108D-46FB-91D0-5CEC56BC9DDA}" destId="{96715599-2D1C-40D2-B625-B0CDA912AB46}" srcOrd="7" destOrd="0" presId="urn:microsoft.com/office/officeart/2005/8/layout/default"/>
    <dgm:cxn modelId="{C7779C5D-60CA-4900-BE27-B92EF4D3D692}" type="presParOf" srcId="{23DC3DEB-108D-46FB-91D0-5CEC56BC9DDA}" destId="{A1D211AC-75D6-4F96-B028-55A57B7160A9}" srcOrd="8" destOrd="0" presId="urn:microsoft.com/office/officeart/2005/8/layout/default"/>
    <dgm:cxn modelId="{905AB3BD-31F5-4165-B742-9700E26F7F8E}" type="presParOf" srcId="{23DC3DEB-108D-46FB-91D0-5CEC56BC9DDA}" destId="{478CA4D6-D384-4168-85AA-1210DE6CE71F}" srcOrd="9" destOrd="0" presId="urn:microsoft.com/office/officeart/2005/8/layout/default"/>
    <dgm:cxn modelId="{57995D47-8365-457F-A3A2-D57395099231}" type="presParOf" srcId="{23DC3DEB-108D-46FB-91D0-5CEC56BC9DDA}" destId="{B8CEDE89-8A2F-46C8-B668-798F47A81AAE}" srcOrd="10" destOrd="0" presId="urn:microsoft.com/office/officeart/2005/8/layout/default"/>
    <dgm:cxn modelId="{3C2A9913-192F-46E0-AED7-11512E28370A}" type="presParOf" srcId="{23DC3DEB-108D-46FB-91D0-5CEC56BC9DDA}" destId="{B6506352-36B2-4C11-82E3-DCACF9634833}" srcOrd="11" destOrd="0" presId="urn:microsoft.com/office/officeart/2005/8/layout/default"/>
    <dgm:cxn modelId="{3B45DFF9-C5EF-4E9F-98B6-9ABE3C4531EC}" type="presParOf" srcId="{23DC3DEB-108D-46FB-91D0-5CEC56BC9DDA}" destId="{3F06A1ED-962B-43D4-8F06-487BE8328482}" srcOrd="12" destOrd="0" presId="urn:microsoft.com/office/officeart/2005/8/layout/default"/>
    <dgm:cxn modelId="{E3C42922-9AA4-424A-8DF4-6809A379C01B}" type="presParOf" srcId="{23DC3DEB-108D-46FB-91D0-5CEC56BC9DDA}" destId="{2AE3195C-203B-4627-A19E-A12C98AC4BF7}" srcOrd="13" destOrd="0" presId="urn:microsoft.com/office/officeart/2005/8/layout/default"/>
    <dgm:cxn modelId="{CA8BCE79-92E1-439D-9103-E0D22B8CC3AC}" type="presParOf" srcId="{23DC3DEB-108D-46FB-91D0-5CEC56BC9DDA}" destId="{85E2FB75-DFB8-4F2F-9E7D-113DDEA8C274}" srcOrd="14" destOrd="0" presId="urn:microsoft.com/office/officeart/2005/8/layout/default"/>
    <dgm:cxn modelId="{BC6948B2-2C69-4F2C-9556-CD5586C58C83}" type="presParOf" srcId="{23DC3DEB-108D-46FB-91D0-5CEC56BC9DDA}" destId="{5BA3B56E-9A80-4651-A7E0-8FFDEB99F731}" srcOrd="15" destOrd="0" presId="urn:microsoft.com/office/officeart/2005/8/layout/default"/>
    <dgm:cxn modelId="{151EB0BE-835B-4BCF-B6A1-0929F94E0802}" type="presParOf" srcId="{23DC3DEB-108D-46FB-91D0-5CEC56BC9DDA}" destId="{D93C1043-C2EA-4BAA-B944-E9F75A7C2193}" srcOrd="16" destOrd="0" presId="urn:microsoft.com/office/officeart/2005/8/layout/default"/>
    <dgm:cxn modelId="{E7963F94-98D7-4991-B614-9EE66926BAAC}" type="presParOf" srcId="{23DC3DEB-108D-46FB-91D0-5CEC56BC9DDA}" destId="{B4BF9C6E-D033-4B5B-94FF-4C8154CBDE8E}" srcOrd="17" destOrd="0" presId="urn:microsoft.com/office/officeart/2005/8/layout/default"/>
    <dgm:cxn modelId="{9CBF38A8-F224-47AA-9683-62429321ECF2}" type="presParOf" srcId="{23DC3DEB-108D-46FB-91D0-5CEC56BC9DDA}" destId="{66FD8AF5-3DBC-493C-A96C-28BFE684CEE8}" srcOrd="18" destOrd="0" presId="urn:microsoft.com/office/officeart/2005/8/layout/default"/>
    <dgm:cxn modelId="{84DA9DA1-D130-4367-AC25-6CC0E9828FCF}" type="presParOf" srcId="{23DC3DEB-108D-46FB-91D0-5CEC56BC9DDA}" destId="{409DE860-AF04-4526-BAC7-707AB268EEC5}" srcOrd="19" destOrd="0" presId="urn:microsoft.com/office/officeart/2005/8/layout/default"/>
    <dgm:cxn modelId="{188673EB-9BB8-46C3-8516-76D2EACF058D}" type="presParOf" srcId="{23DC3DEB-108D-46FB-91D0-5CEC56BC9DDA}" destId="{4E490196-F07C-48E6-BF30-7D4837482DFB}" srcOrd="20" destOrd="0" presId="urn:microsoft.com/office/officeart/2005/8/layout/default"/>
    <dgm:cxn modelId="{ED34F349-0782-451D-89E2-C7A3E9170C6F}" type="presParOf" srcId="{23DC3DEB-108D-46FB-91D0-5CEC56BC9DDA}" destId="{E2492C8D-AF23-492C-B16B-8F542BBE7845}" srcOrd="21" destOrd="0" presId="urn:microsoft.com/office/officeart/2005/8/layout/default"/>
    <dgm:cxn modelId="{E43684C0-BE3A-4B88-9564-1BFF78D86C43}" type="presParOf" srcId="{23DC3DEB-108D-46FB-91D0-5CEC56BC9DDA}" destId="{302F6B6F-7D04-4232-A096-720D27085DCC}" srcOrd="22" destOrd="0" presId="urn:microsoft.com/office/officeart/2005/8/layout/default"/>
    <dgm:cxn modelId="{9AF4A27C-729D-4F47-92C6-8AD7AF6BE77B}" type="presParOf" srcId="{23DC3DEB-108D-46FB-91D0-5CEC56BC9DDA}" destId="{9F40818E-A346-4C43-A592-875B029BE129}" srcOrd="23" destOrd="0" presId="urn:microsoft.com/office/officeart/2005/8/layout/default"/>
    <dgm:cxn modelId="{C578F554-0306-45D8-B576-DEB09F5D019D}" type="presParOf" srcId="{23DC3DEB-108D-46FB-91D0-5CEC56BC9DDA}" destId="{F899E5BA-EB19-450C-8DC1-76E0C69E6586}" srcOrd="24" destOrd="0" presId="urn:microsoft.com/office/officeart/2005/8/layout/default"/>
    <dgm:cxn modelId="{4CC3F8F5-E8EE-465F-8616-3DCE6A4515D7}" type="presParOf" srcId="{23DC3DEB-108D-46FB-91D0-5CEC56BC9DDA}" destId="{C3BAB4EB-3CF0-47FB-9782-945BE2E69A29}" srcOrd="25" destOrd="0" presId="urn:microsoft.com/office/officeart/2005/8/layout/default"/>
    <dgm:cxn modelId="{6C2F1A14-3DE4-415B-A79F-DC2D25A7DAE7}" type="presParOf" srcId="{23DC3DEB-108D-46FB-91D0-5CEC56BC9DDA}" destId="{415C33F1-A3AB-43D6-8562-AE3531FC72B8}" srcOrd="26" destOrd="0" presId="urn:microsoft.com/office/officeart/2005/8/layout/default"/>
    <dgm:cxn modelId="{B69EE395-C943-45C7-8778-FC0270B82128}" type="presParOf" srcId="{23DC3DEB-108D-46FB-91D0-5CEC56BC9DDA}" destId="{22DB7866-A09C-49E7-9C2A-3473614A1CDD}" srcOrd="27" destOrd="0" presId="urn:microsoft.com/office/officeart/2005/8/layout/default"/>
    <dgm:cxn modelId="{F3C9CF36-1C74-4AC3-ACA0-35433E2EA5BA}" type="presParOf" srcId="{23DC3DEB-108D-46FB-91D0-5CEC56BC9DDA}" destId="{4E66C6DA-7A34-48AB-B4B5-79640EA72289}" srcOrd="28" destOrd="0" presId="urn:microsoft.com/office/officeart/2005/8/layout/default"/>
    <dgm:cxn modelId="{B8D7BBC9-4A74-441F-8419-8BE946F5AF5A}" type="presParOf" srcId="{23DC3DEB-108D-46FB-91D0-5CEC56BC9DDA}" destId="{1E66BF3A-7050-4C5D-9C75-DA7324C641A5}" srcOrd="29" destOrd="0" presId="urn:microsoft.com/office/officeart/2005/8/layout/default"/>
    <dgm:cxn modelId="{51DB9D8D-A281-496F-B84A-7F938A76FA5A}" type="presParOf" srcId="{23DC3DEB-108D-46FB-91D0-5CEC56BC9DDA}" destId="{B65F4ACB-7898-4C74-9D64-29890C091C1B}" srcOrd="30" destOrd="0" presId="urn:microsoft.com/office/officeart/2005/8/layout/default"/>
    <dgm:cxn modelId="{27D4023B-E8CE-4363-992A-1E43154E48DB}" type="presParOf" srcId="{23DC3DEB-108D-46FB-91D0-5CEC56BC9DDA}" destId="{CC6CED4C-1448-44BD-AE56-610F81ED5433}" srcOrd="31" destOrd="0" presId="urn:microsoft.com/office/officeart/2005/8/layout/default"/>
    <dgm:cxn modelId="{54B4D978-FF2F-4B60-A2C8-92144B181E8D}" type="presParOf" srcId="{23DC3DEB-108D-46FB-91D0-5CEC56BC9DDA}" destId="{DD253C11-1001-477A-B3A9-49C9ADD86BCC}" srcOrd="32" destOrd="0" presId="urn:microsoft.com/office/officeart/2005/8/layout/default"/>
    <dgm:cxn modelId="{E1FBE079-2D65-4814-8BD7-B4C1831903E6}" type="presParOf" srcId="{23DC3DEB-108D-46FB-91D0-5CEC56BC9DDA}" destId="{E257B1F7-C8BC-43E0-9CC1-FADB7BADD94A}" srcOrd="33" destOrd="0" presId="urn:microsoft.com/office/officeart/2005/8/layout/default"/>
    <dgm:cxn modelId="{C33A4572-A50E-4DE8-A498-05EC97EDC7E9}" type="presParOf" srcId="{23DC3DEB-108D-46FB-91D0-5CEC56BC9DDA}" destId="{654C18BC-6AB2-49A0-9275-207C1F5873B2}" srcOrd="34" destOrd="0" presId="urn:microsoft.com/office/officeart/2005/8/layout/default"/>
    <dgm:cxn modelId="{7E55530E-0AF1-473B-9013-E65C64230FB3}" type="presParOf" srcId="{23DC3DEB-108D-46FB-91D0-5CEC56BC9DDA}" destId="{8AC5BE50-D8A4-4483-A12F-628D66539016}" srcOrd="35" destOrd="0" presId="urn:microsoft.com/office/officeart/2005/8/layout/default"/>
    <dgm:cxn modelId="{926C1268-2490-4454-9381-692A5DF81794}" type="presParOf" srcId="{23DC3DEB-108D-46FB-91D0-5CEC56BC9DDA}" destId="{966FBC8A-BCD5-438B-B6B9-A9E11408358A}" srcOrd="36" destOrd="0" presId="urn:microsoft.com/office/officeart/2005/8/layout/default"/>
    <dgm:cxn modelId="{3EDA9627-670E-48EB-9BB6-BCF462433ADF}" type="presParOf" srcId="{23DC3DEB-108D-46FB-91D0-5CEC56BC9DDA}" destId="{F8B552E3-7EEE-4C02-9E6D-802AA18B257A}" srcOrd="37" destOrd="0" presId="urn:microsoft.com/office/officeart/2005/8/layout/default"/>
    <dgm:cxn modelId="{ABDF999D-2FD0-4FD9-93F9-2A458FD87034}" type="presParOf" srcId="{23DC3DEB-108D-46FB-91D0-5CEC56BC9DDA}" destId="{ADCE177C-2F71-47AC-8B62-6C2B62BC5571}" srcOrd="38" destOrd="0" presId="urn:microsoft.com/office/officeart/2005/8/layout/default"/>
    <dgm:cxn modelId="{5829E043-CE87-4361-B705-F8AC282F0D16}" type="presParOf" srcId="{23DC3DEB-108D-46FB-91D0-5CEC56BC9DDA}" destId="{46442926-6E8B-4753-B7AC-1B31C80E734C}" srcOrd="39" destOrd="0" presId="urn:microsoft.com/office/officeart/2005/8/layout/default"/>
    <dgm:cxn modelId="{89210B27-C52F-487C-B3D8-894E42E75674}" type="presParOf" srcId="{23DC3DEB-108D-46FB-91D0-5CEC56BC9DDA}" destId="{3AA8D5B3-C8B8-44D9-95D1-719109506B13}" srcOrd="40" destOrd="0" presId="urn:microsoft.com/office/officeart/2005/8/layout/default"/>
    <dgm:cxn modelId="{AF013A60-C3A4-4967-A05D-9DBEC4E44BB5}" type="presParOf" srcId="{23DC3DEB-108D-46FB-91D0-5CEC56BC9DDA}" destId="{F04A9344-21F9-4568-B356-897B6191770D}" srcOrd="41" destOrd="0" presId="urn:microsoft.com/office/officeart/2005/8/layout/default"/>
    <dgm:cxn modelId="{8D8006C1-1111-4757-AF96-E830E5504E2A}" type="presParOf" srcId="{23DC3DEB-108D-46FB-91D0-5CEC56BC9DDA}" destId="{01152ED2-C657-4537-AFDE-001EB2F2FD4F}" srcOrd="42" destOrd="0" presId="urn:microsoft.com/office/officeart/2005/8/layout/default"/>
    <dgm:cxn modelId="{1EA3F208-47CF-4F4D-A764-89F0DA5A1026}" type="presParOf" srcId="{23DC3DEB-108D-46FB-91D0-5CEC56BC9DDA}" destId="{2883BB15-BCAF-434F-847F-C998B79BC878}" srcOrd="43" destOrd="0" presId="urn:microsoft.com/office/officeart/2005/8/layout/default"/>
    <dgm:cxn modelId="{B9F06548-5AA6-4BB1-A317-D65AFEE86972}" type="presParOf" srcId="{23DC3DEB-108D-46FB-91D0-5CEC56BC9DDA}" destId="{7FF79510-C13C-41A5-8DD1-3D2C7E3446A8}" srcOrd="44" destOrd="0" presId="urn:microsoft.com/office/officeart/2005/8/layout/default"/>
    <dgm:cxn modelId="{1CB0B6E5-3D4B-42DF-98DE-758DF06FEE51}" type="presParOf" srcId="{23DC3DEB-108D-46FB-91D0-5CEC56BC9DDA}" destId="{7BBDE642-D40E-47BD-8372-80F359FF0A3C}" srcOrd="45" destOrd="0" presId="urn:microsoft.com/office/officeart/2005/8/layout/default"/>
    <dgm:cxn modelId="{81350B1B-C6F0-49CD-8A7B-91D76E469547}" type="presParOf" srcId="{23DC3DEB-108D-46FB-91D0-5CEC56BC9DDA}" destId="{74821A69-DCC8-4105-A9EB-201D93942170}" srcOrd="46" destOrd="0" presId="urn:microsoft.com/office/officeart/2005/8/layout/default"/>
    <dgm:cxn modelId="{E15ED23B-E574-4634-8FAD-F7AEA07137E8}" type="presParOf" srcId="{23DC3DEB-108D-46FB-91D0-5CEC56BC9DDA}" destId="{F6F19C37-04FD-4237-970E-E5DAB143B238}" srcOrd="47" destOrd="0" presId="urn:microsoft.com/office/officeart/2005/8/layout/default"/>
    <dgm:cxn modelId="{981F4BAB-5E9B-4BAD-9F97-92FCC7E946A9}" type="presParOf" srcId="{23DC3DEB-108D-46FB-91D0-5CEC56BC9DDA}" destId="{7C84E653-B29A-4BD5-9781-79C46F91C078}" srcOrd="4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13BA0-0264-4C53-8666-B6FFC81DDE2B}">
      <dsp:nvSpPr>
        <dsp:cNvPr id="0" name=""/>
        <dsp:cNvSpPr/>
      </dsp:nvSpPr>
      <dsp:spPr>
        <a:xfrm>
          <a:off x="323161" y="461"/>
          <a:ext cx="2877876" cy="659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000" kern="1200" dirty="0" err="1" smtClean="0"/>
            <a:t>Полічіть</a:t>
          </a:r>
          <a:r>
            <a:rPr lang="ru-RU" sz="4000" kern="1200" dirty="0" smtClean="0"/>
            <a:t> </a:t>
          </a:r>
          <a:r>
            <a:rPr lang="ru-RU" sz="4000" kern="1200" dirty="0" err="1" smtClean="0"/>
            <a:t>від</a:t>
          </a:r>
          <a:r>
            <a:rPr lang="uk-UA" sz="4000" kern="1200" dirty="0" smtClean="0"/>
            <a:t>:</a:t>
          </a:r>
          <a:endParaRPr lang="ru-RU" sz="4000" kern="1200" dirty="0"/>
        </a:p>
      </dsp:txBody>
      <dsp:txXfrm>
        <a:off x="342490" y="19790"/>
        <a:ext cx="2839218" cy="621269"/>
      </dsp:txXfrm>
    </dsp:sp>
    <dsp:sp modelId="{DF3CE3BF-A005-40F1-82BF-CF6EE981585B}">
      <dsp:nvSpPr>
        <dsp:cNvPr id="0" name=""/>
        <dsp:cNvSpPr/>
      </dsp:nvSpPr>
      <dsp:spPr>
        <a:xfrm>
          <a:off x="610949" y="660388"/>
          <a:ext cx="287787" cy="494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945"/>
              </a:lnTo>
              <a:lnTo>
                <a:pt x="287787" y="4949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B9636-5901-4816-9733-36A55C906E8D}">
      <dsp:nvSpPr>
        <dsp:cNvPr id="0" name=""/>
        <dsp:cNvSpPr/>
      </dsp:nvSpPr>
      <dsp:spPr>
        <a:xfrm>
          <a:off x="898737" y="825370"/>
          <a:ext cx="2302300" cy="6599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/>
            <a:t>1 до 10</a:t>
          </a:r>
          <a:endParaRPr lang="ru-RU" sz="3500" kern="1200" dirty="0"/>
        </a:p>
      </dsp:txBody>
      <dsp:txXfrm>
        <a:off x="918066" y="844699"/>
        <a:ext cx="2263642" cy="621269"/>
      </dsp:txXfrm>
    </dsp:sp>
    <dsp:sp modelId="{C01EEDB6-57A6-47F2-82DA-D277C3CC59DE}">
      <dsp:nvSpPr>
        <dsp:cNvPr id="0" name=""/>
        <dsp:cNvSpPr/>
      </dsp:nvSpPr>
      <dsp:spPr>
        <a:xfrm>
          <a:off x="610949" y="660388"/>
          <a:ext cx="287787" cy="1319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9854"/>
              </a:lnTo>
              <a:lnTo>
                <a:pt x="287787" y="131985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48A34-90FB-400D-8570-85FC7E1C4948}">
      <dsp:nvSpPr>
        <dsp:cNvPr id="0" name=""/>
        <dsp:cNvSpPr/>
      </dsp:nvSpPr>
      <dsp:spPr>
        <a:xfrm>
          <a:off x="898737" y="1650279"/>
          <a:ext cx="2302300" cy="6599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err="1" smtClean="0"/>
            <a:t>від</a:t>
          </a:r>
          <a:r>
            <a:rPr lang="ru-RU" sz="3500" kern="1200" dirty="0" smtClean="0"/>
            <a:t> 5 до 1</a:t>
          </a:r>
          <a:endParaRPr lang="ru-RU" sz="3500" kern="1200" dirty="0"/>
        </a:p>
      </dsp:txBody>
      <dsp:txXfrm>
        <a:off x="918066" y="1669608"/>
        <a:ext cx="2263642" cy="621269"/>
      </dsp:txXfrm>
    </dsp:sp>
    <dsp:sp modelId="{D72392F3-A841-4C69-B2C4-5E79340CC11B}">
      <dsp:nvSpPr>
        <dsp:cNvPr id="0" name=""/>
        <dsp:cNvSpPr/>
      </dsp:nvSpPr>
      <dsp:spPr>
        <a:xfrm>
          <a:off x="610949" y="660388"/>
          <a:ext cx="287787" cy="2144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4763"/>
              </a:lnTo>
              <a:lnTo>
                <a:pt x="287787" y="214476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0CFF1-BBA0-4F8B-BE0E-4F8F36E74CAC}">
      <dsp:nvSpPr>
        <dsp:cNvPr id="0" name=""/>
        <dsp:cNvSpPr/>
      </dsp:nvSpPr>
      <dsp:spPr>
        <a:xfrm>
          <a:off x="898737" y="2475188"/>
          <a:ext cx="2302300" cy="6599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err="1" smtClean="0"/>
            <a:t>від</a:t>
          </a:r>
          <a:r>
            <a:rPr lang="ru-RU" sz="3500" kern="1200" dirty="0" smtClean="0"/>
            <a:t> 1 до 5</a:t>
          </a:r>
          <a:endParaRPr lang="ru-RU" sz="3500" kern="1200" dirty="0"/>
        </a:p>
      </dsp:txBody>
      <dsp:txXfrm>
        <a:off x="918066" y="2494517"/>
        <a:ext cx="2263642" cy="621269"/>
      </dsp:txXfrm>
    </dsp:sp>
    <dsp:sp modelId="{BC036AF9-EFB4-4BFB-A023-9812F27089DF}">
      <dsp:nvSpPr>
        <dsp:cNvPr id="0" name=""/>
        <dsp:cNvSpPr/>
      </dsp:nvSpPr>
      <dsp:spPr>
        <a:xfrm>
          <a:off x="610949" y="660388"/>
          <a:ext cx="287787" cy="2969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9671"/>
              </a:lnTo>
              <a:lnTo>
                <a:pt x="287787" y="296967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3D242-0D2B-4CA5-89A4-F03C71A4D094}">
      <dsp:nvSpPr>
        <dsp:cNvPr id="0" name=""/>
        <dsp:cNvSpPr/>
      </dsp:nvSpPr>
      <dsp:spPr>
        <a:xfrm>
          <a:off x="898737" y="3300097"/>
          <a:ext cx="2302300" cy="6599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err="1" smtClean="0"/>
            <a:t>від</a:t>
          </a:r>
          <a:r>
            <a:rPr lang="ru-RU" sz="3500" kern="1200" dirty="0" smtClean="0"/>
            <a:t> 5 до 10</a:t>
          </a:r>
          <a:endParaRPr lang="ru-RU" sz="3500" kern="1200" dirty="0"/>
        </a:p>
      </dsp:txBody>
      <dsp:txXfrm>
        <a:off x="918066" y="3319426"/>
        <a:ext cx="2263642" cy="621269"/>
      </dsp:txXfrm>
    </dsp:sp>
    <dsp:sp modelId="{CDA11F4B-FDFF-470D-AE54-518B049A6E1C}">
      <dsp:nvSpPr>
        <dsp:cNvPr id="0" name=""/>
        <dsp:cNvSpPr/>
      </dsp:nvSpPr>
      <dsp:spPr>
        <a:xfrm>
          <a:off x="610949" y="660388"/>
          <a:ext cx="287787" cy="3794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4580"/>
              </a:lnTo>
              <a:lnTo>
                <a:pt x="287787" y="379458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4842E-6A8C-4CCB-AC9D-D08C5478E0F0}">
      <dsp:nvSpPr>
        <dsp:cNvPr id="0" name=""/>
        <dsp:cNvSpPr/>
      </dsp:nvSpPr>
      <dsp:spPr>
        <a:xfrm>
          <a:off x="898737" y="4125006"/>
          <a:ext cx="2302300" cy="6599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err="1" smtClean="0"/>
            <a:t>від</a:t>
          </a:r>
          <a:r>
            <a:rPr lang="ru-RU" sz="3500" kern="1200" dirty="0" smtClean="0"/>
            <a:t> 3 до 6.</a:t>
          </a:r>
          <a:endParaRPr lang="ru-RU" sz="3500" kern="1200" dirty="0"/>
        </a:p>
      </dsp:txBody>
      <dsp:txXfrm>
        <a:off x="918066" y="4144335"/>
        <a:ext cx="2263642" cy="621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3F433-81A7-473C-8FB7-12BB70C56A14}">
      <dsp:nvSpPr>
        <dsp:cNvPr id="0" name=""/>
        <dsp:cNvSpPr/>
      </dsp:nvSpPr>
      <dsp:spPr>
        <a:xfrm>
          <a:off x="0" y="248209"/>
          <a:ext cx="2745304" cy="164718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err="1" smtClean="0"/>
            <a:t>Якщо</a:t>
          </a:r>
          <a:r>
            <a:rPr lang="ru-RU" sz="2700" kern="1200" dirty="0" smtClean="0"/>
            <a:t> Антон </a:t>
          </a:r>
          <a:r>
            <a:rPr lang="ru-RU" sz="2700" kern="1200" dirty="0" err="1" smtClean="0"/>
            <a:t>вищий</a:t>
          </a:r>
          <a:r>
            <a:rPr lang="ru-RU" sz="2700" kern="1200" dirty="0" smtClean="0"/>
            <a:t>, </a:t>
          </a:r>
          <a:r>
            <a:rPr lang="ru-RU" sz="2700" kern="1200" dirty="0" err="1" smtClean="0"/>
            <a:t>ніж</a:t>
          </a:r>
          <a:r>
            <a:rPr lang="ru-RU" sz="2700" kern="1200" dirty="0" smtClean="0"/>
            <a:t> </a:t>
          </a:r>
          <a:r>
            <a:rPr lang="ru-RU" sz="2700" kern="1200" dirty="0" err="1" smtClean="0"/>
            <a:t>Кирило</a:t>
          </a:r>
          <a:r>
            <a:rPr lang="ru-RU" sz="2700" kern="1200" dirty="0" smtClean="0"/>
            <a:t>, то </a:t>
          </a:r>
          <a:r>
            <a:rPr lang="ru-RU" sz="2700" kern="1200" dirty="0" err="1" smtClean="0"/>
            <a:t>Кирило</a:t>
          </a:r>
          <a:r>
            <a:rPr lang="ru-RU" sz="2700" kern="1200" dirty="0" smtClean="0"/>
            <a:t>...</a:t>
          </a:r>
          <a:endParaRPr lang="ru-RU" sz="2700" kern="1200" dirty="0"/>
        </a:p>
      </dsp:txBody>
      <dsp:txXfrm>
        <a:off x="0" y="248209"/>
        <a:ext cx="2745304" cy="1647182"/>
      </dsp:txXfrm>
    </dsp:sp>
    <dsp:sp modelId="{147907DB-F350-498E-ADF2-F71194472239}">
      <dsp:nvSpPr>
        <dsp:cNvPr id="0" name=""/>
        <dsp:cNvSpPr/>
      </dsp:nvSpPr>
      <dsp:spPr>
        <a:xfrm>
          <a:off x="3019835" y="248209"/>
          <a:ext cx="2745304" cy="164718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smtClean="0"/>
            <a:t>Якщо Катя сидить праворуч від Ганни, то Ганна сидить...</a:t>
          </a:r>
          <a:endParaRPr lang="ru-RU" sz="2700" kern="1200" dirty="0"/>
        </a:p>
      </dsp:txBody>
      <dsp:txXfrm>
        <a:off x="3019835" y="248209"/>
        <a:ext cx="2745304" cy="1647182"/>
      </dsp:txXfrm>
    </dsp:sp>
    <dsp:sp modelId="{D125F327-2C88-4B15-B6A2-2190658E8D80}">
      <dsp:nvSpPr>
        <dsp:cNvPr id="0" name=""/>
        <dsp:cNvSpPr/>
      </dsp:nvSpPr>
      <dsp:spPr>
        <a:xfrm>
          <a:off x="6039670" y="248209"/>
          <a:ext cx="2745304" cy="164718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smtClean="0"/>
            <a:t>Якщо Ігор живе далі від школи, ніж Оля, отже, Оля живе...</a:t>
          </a:r>
          <a:endParaRPr lang="ru-RU" sz="2700" kern="1200" dirty="0"/>
        </a:p>
      </dsp:txBody>
      <dsp:txXfrm>
        <a:off x="6039670" y="248209"/>
        <a:ext cx="2745304" cy="1647182"/>
      </dsp:txXfrm>
    </dsp:sp>
    <dsp:sp modelId="{9C28AD7B-D79A-4FEB-86C3-0AEA93DC56EF}">
      <dsp:nvSpPr>
        <dsp:cNvPr id="0" name=""/>
        <dsp:cNvSpPr/>
      </dsp:nvSpPr>
      <dsp:spPr>
        <a:xfrm>
          <a:off x="0" y="2169922"/>
          <a:ext cx="2745304" cy="164718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smtClean="0"/>
            <a:t>Якщо сестра старша від брата, то брат...</a:t>
          </a:r>
          <a:endParaRPr lang="ru-RU" sz="2700" kern="1200" dirty="0"/>
        </a:p>
      </dsp:txBody>
      <dsp:txXfrm>
        <a:off x="0" y="2169922"/>
        <a:ext cx="2745304" cy="1647182"/>
      </dsp:txXfrm>
    </dsp:sp>
    <dsp:sp modelId="{F3EFAEEA-A182-40B4-96F4-FF51FD00B9D6}">
      <dsp:nvSpPr>
        <dsp:cNvPr id="0" name=""/>
        <dsp:cNvSpPr/>
      </dsp:nvSpPr>
      <dsp:spPr>
        <a:xfrm>
          <a:off x="3019835" y="2169922"/>
          <a:ext cx="2745304" cy="164718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smtClean="0"/>
            <a:t>Якщо буханець хліба дорожчий, ніж батон, то батон...</a:t>
          </a:r>
          <a:endParaRPr lang="ru-RU" sz="2700" kern="1200" dirty="0"/>
        </a:p>
      </dsp:txBody>
      <dsp:txXfrm>
        <a:off x="3019835" y="2169922"/>
        <a:ext cx="2745304" cy="1647182"/>
      </dsp:txXfrm>
    </dsp:sp>
    <dsp:sp modelId="{A9E22E8C-22EF-48D1-915E-3154E7C3BB98}">
      <dsp:nvSpPr>
        <dsp:cNvPr id="0" name=""/>
        <dsp:cNvSpPr/>
      </dsp:nvSpPr>
      <dsp:spPr>
        <a:xfrm>
          <a:off x="6039670" y="2169922"/>
          <a:ext cx="2745304" cy="164718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smtClean="0"/>
            <a:t>Якщо восени холодніше, ніж улітку, тоді влітку...</a:t>
          </a:r>
          <a:endParaRPr lang="ru-RU" sz="2700" kern="1200" dirty="0"/>
        </a:p>
      </dsp:txBody>
      <dsp:txXfrm>
        <a:off x="6039670" y="2169922"/>
        <a:ext cx="2745304" cy="1647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613D7-7A2C-4DA3-9992-482B0760365A}">
      <dsp:nvSpPr>
        <dsp:cNvPr id="0" name=""/>
        <dsp:cNvSpPr/>
      </dsp:nvSpPr>
      <dsp:spPr>
        <a:xfrm>
          <a:off x="664631" y="3233"/>
          <a:ext cx="1329263" cy="7975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b="1" kern="1200" dirty="0" smtClean="0"/>
            <a:t>1</a:t>
          </a:r>
          <a:r>
            <a:rPr lang="en-US" sz="3600" b="1" kern="1200" dirty="0" smtClean="0"/>
            <a:t>&lt;2</a:t>
          </a:r>
          <a:endParaRPr lang="ru-RU" sz="3600" b="1" kern="1200" dirty="0"/>
        </a:p>
      </dsp:txBody>
      <dsp:txXfrm>
        <a:off x="664631" y="3233"/>
        <a:ext cx="1329263" cy="797558"/>
      </dsp:txXfrm>
    </dsp:sp>
    <dsp:sp modelId="{D1DF70B9-C692-4C09-8B4A-2E1C46DD61E7}">
      <dsp:nvSpPr>
        <dsp:cNvPr id="0" name=""/>
        <dsp:cNvSpPr/>
      </dsp:nvSpPr>
      <dsp:spPr>
        <a:xfrm>
          <a:off x="2126822" y="3233"/>
          <a:ext cx="1329263" cy="797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1&lt;3</a:t>
          </a:r>
          <a:endParaRPr lang="ru-RU" sz="3600" b="1" kern="1200" dirty="0"/>
        </a:p>
      </dsp:txBody>
      <dsp:txXfrm>
        <a:off x="2126822" y="3233"/>
        <a:ext cx="1329263" cy="797558"/>
      </dsp:txXfrm>
    </dsp:sp>
    <dsp:sp modelId="{F3958879-5876-432A-913A-E1BBD321025A}">
      <dsp:nvSpPr>
        <dsp:cNvPr id="0" name=""/>
        <dsp:cNvSpPr/>
      </dsp:nvSpPr>
      <dsp:spPr>
        <a:xfrm>
          <a:off x="3589012" y="3233"/>
          <a:ext cx="1329263" cy="79755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1&lt;4</a:t>
          </a:r>
          <a:endParaRPr lang="ru-RU" sz="3600" b="1" kern="1200" dirty="0"/>
        </a:p>
      </dsp:txBody>
      <dsp:txXfrm>
        <a:off x="3589012" y="3233"/>
        <a:ext cx="1329263" cy="797558"/>
      </dsp:txXfrm>
    </dsp:sp>
    <dsp:sp modelId="{3336936C-4C06-49FB-8E46-5C1BFF4E77B2}">
      <dsp:nvSpPr>
        <dsp:cNvPr id="0" name=""/>
        <dsp:cNvSpPr/>
      </dsp:nvSpPr>
      <dsp:spPr>
        <a:xfrm>
          <a:off x="5051202" y="3233"/>
          <a:ext cx="1329263" cy="7975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1&lt;5</a:t>
          </a:r>
          <a:endParaRPr lang="ru-RU" sz="3600" b="1" kern="1200" dirty="0"/>
        </a:p>
      </dsp:txBody>
      <dsp:txXfrm>
        <a:off x="5051202" y="3233"/>
        <a:ext cx="1329263" cy="797558"/>
      </dsp:txXfrm>
    </dsp:sp>
    <dsp:sp modelId="{A1D211AC-75D6-4F96-B028-55A57B7160A9}">
      <dsp:nvSpPr>
        <dsp:cNvPr id="0" name=""/>
        <dsp:cNvSpPr/>
      </dsp:nvSpPr>
      <dsp:spPr>
        <a:xfrm>
          <a:off x="6513392" y="3233"/>
          <a:ext cx="1329263" cy="79755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2&lt;3</a:t>
          </a:r>
          <a:endParaRPr lang="ru-RU" sz="3600" b="1" kern="1200" dirty="0"/>
        </a:p>
      </dsp:txBody>
      <dsp:txXfrm>
        <a:off x="6513392" y="3233"/>
        <a:ext cx="1329263" cy="797558"/>
      </dsp:txXfrm>
    </dsp:sp>
    <dsp:sp modelId="{B8CEDE89-8A2F-46C8-B668-798F47A81AAE}">
      <dsp:nvSpPr>
        <dsp:cNvPr id="0" name=""/>
        <dsp:cNvSpPr/>
      </dsp:nvSpPr>
      <dsp:spPr>
        <a:xfrm>
          <a:off x="664631" y="933717"/>
          <a:ext cx="1329263" cy="7975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2&lt;4</a:t>
          </a:r>
          <a:endParaRPr lang="ru-RU" sz="3600" b="1" kern="1200" dirty="0"/>
        </a:p>
      </dsp:txBody>
      <dsp:txXfrm>
        <a:off x="664631" y="933717"/>
        <a:ext cx="1329263" cy="797558"/>
      </dsp:txXfrm>
    </dsp:sp>
    <dsp:sp modelId="{3F06A1ED-962B-43D4-8F06-487BE8328482}">
      <dsp:nvSpPr>
        <dsp:cNvPr id="0" name=""/>
        <dsp:cNvSpPr/>
      </dsp:nvSpPr>
      <dsp:spPr>
        <a:xfrm>
          <a:off x="2126822" y="933717"/>
          <a:ext cx="1329263" cy="797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2&lt;5</a:t>
          </a:r>
          <a:endParaRPr lang="ru-RU" sz="3600" b="1" kern="1200" dirty="0"/>
        </a:p>
      </dsp:txBody>
      <dsp:txXfrm>
        <a:off x="2126822" y="933717"/>
        <a:ext cx="1329263" cy="797558"/>
      </dsp:txXfrm>
    </dsp:sp>
    <dsp:sp modelId="{85E2FB75-DFB8-4F2F-9E7D-113DDEA8C274}">
      <dsp:nvSpPr>
        <dsp:cNvPr id="0" name=""/>
        <dsp:cNvSpPr/>
      </dsp:nvSpPr>
      <dsp:spPr>
        <a:xfrm>
          <a:off x="3589012" y="933717"/>
          <a:ext cx="1329263" cy="79755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3&lt;4</a:t>
          </a:r>
          <a:endParaRPr lang="ru-RU" sz="3600" b="1" kern="1200" dirty="0"/>
        </a:p>
      </dsp:txBody>
      <dsp:txXfrm>
        <a:off x="3589012" y="933717"/>
        <a:ext cx="1329263" cy="797558"/>
      </dsp:txXfrm>
    </dsp:sp>
    <dsp:sp modelId="{D93C1043-C2EA-4BAA-B944-E9F75A7C2193}">
      <dsp:nvSpPr>
        <dsp:cNvPr id="0" name=""/>
        <dsp:cNvSpPr/>
      </dsp:nvSpPr>
      <dsp:spPr>
        <a:xfrm>
          <a:off x="5051202" y="933717"/>
          <a:ext cx="1329263" cy="7975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3&lt;5</a:t>
          </a:r>
          <a:endParaRPr lang="ru-RU" sz="3600" b="1" kern="1200" dirty="0"/>
        </a:p>
      </dsp:txBody>
      <dsp:txXfrm>
        <a:off x="5051202" y="933717"/>
        <a:ext cx="1329263" cy="797558"/>
      </dsp:txXfrm>
    </dsp:sp>
    <dsp:sp modelId="{66FD8AF5-3DBC-493C-A96C-28BFE684CEE8}">
      <dsp:nvSpPr>
        <dsp:cNvPr id="0" name=""/>
        <dsp:cNvSpPr/>
      </dsp:nvSpPr>
      <dsp:spPr>
        <a:xfrm>
          <a:off x="6513392" y="933717"/>
          <a:ext cx="1329263" cy="79755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4&lt;5</a:t>
          </a:r>
          <a:endParaRPr lang="ru-RU" sz="3600" b="1" kern="1200" dirty="0"/>
        </a:p>
      </dsp:txBody>
      <dsp:txXfrm>
        <a:off x="6513392" y="933717"/>
        <a:ext cx="1329263" cy="797558"/>
      </dsp:txXfrm>
    </dsp:sp>
    <dsp:sp modelId="{4E490196-F07C-48E6-BF30-7D4837482DFB}">
      <dsp:nvSpPr>
        <dsp:cNvPr id="0" name=""/>
        <dsp:cNvSpPr/>
      </dsp:nvSpPr>
      <dsp:spPr>
        <a:xfrm>
          <a:off x="664631" y="1864202"/>
          <a:ext cx="1329263" cy="7975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b="1" kern="1200" dirty="0" smtClean="0"/>
            <a:t>5 = 5</a:t>
          </a:r>
          <a:endParaRPr lang="ru-RU" sz="3600" b="1" kern="1200" dirty="0"/>
        </a:p>
      </dsp:txBody>
      <dsp:txXfrm>
        <a:off x="664631" y="1864202"/>
        <a:ext cx="1329263" cy="797558"/>
      </dsp:txXfrm>
    </dsp:sp>
    <dsp:sp modelId="{302F6B6F-7D04-4232-A096-720D27085DCC}">
      <dsp:nvSpPr>
        <dsp:cNvPr id="0" name=""/>
        <dsp:cNvSpPr/>
      </dsp:nvSpPr>
      <dsp:spPr>
        <a:xfrm>
          <a:off x="2126822" y="1864202"/>
          <a:ext cx="1329263" cy="797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5&gt;4</a:t>
          </a:r>
          <a:endParaRPr lang="ru-RU" sz="3600" b="1" kern="1200" dirty="0"/>
        </a:p>
      </dsp:txBody>
      <dsp:txXfrm>
        <a:off x="2126822" y="1864202"/>
        <a:ext cx="1329263" cy="797558"/>
      </dsp:txXfrm>
    </dsp:sp>
    <dsp:sp modelId="{F899E5BA-EB19-450C-8DC1-76E0C69E6586}">
      <dsp:nvSpPr>
        <dsp:cNvPr id="0" name=""/>
        <dsp:cNvSpPr/>
      </dsp:nvSpPr>
      <dsp:spPr>
        <a:xfrm>
          <a:off x="3589012" y="1864202"/>
          <a:ext cx="1329263" cy="79755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5&gt;3</a:t>
          </a:r>
          <a:endParaRPr lang="ru-RU" sz="3600" b="1" kern="1200" dirty="0"/>
        </a:p>
      </dsp:txBody>
      <dsp:txXfrm>
        <a:off x="3589012" y="1864202"/>
        <a:ext cx="1329263" cy="797558"/>
      </dsp:txXfrm>
    </dsp:sp>
    <dsp:sp modelId="{415C33F1-A3AB-43D6-8562-AE3531FC72B8}">
      <dsp:nvSpPr>
        <dsp:cNvPr id="0" name=""/>
        <dsp:cNvSpPr/>
      </dsp:nvSpPr>
      <dsp:spPr>
        <a:xfrm>
          <a:off x="5051202" y="1864202"/>
          <a:ext cx="1329263" cy="7975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5&gt;2</a:t>
          </a:r>
          <a:endParaRPr lang="ru-RU" sz="3600" b="1" kern="1200" dirty="0"/>
        </a:p>
      </dsp:txBody>
      <dsp:txXfrm>
        <a:off x="5051202" y="1864202"/>
        <a:ext cx="1329263" cy="797558"/>
      </dsp:txXfrm>
    </dsp:sp>
    <dsp:sp modelId="{4E66C6DA-7A34-48AB-B4B5-79640EA72289}">
      <dsp:nvSpPr>
        <dsp:cNvPr id="0" name=""/>
        <dsp:cNvSpPr/>
      </dsp:nvSpPr>
      <dsp:spPr>
        <a:xfrm>
          <a:off x="6513392" y="1864202"/>
          <a:ext cx="1329263" cy="79755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5&gt;1</a:t>
          </a:r>
          <a:endParaRPr lang="ru-RU" sz="3600" b="1" kern="1200" dirty="0"/>
        </a:p>
      </dsp:txBody>
      <dsp:txXfrm>
        <a:off x="6513392" y="1864202"/>
        <a:ext cx="1329263" cy="797558"/>
      </dsp:txXfrm>
    </dsp:sp>
    <dsp:sp modelId="{B65F4ACB-7898-4C74-9D64-29890C091C1B}">
      <dsp:nvSpPr>
        <dsp:cNvPr id="0" name=""/>
        <dsp:cNvSpPr/>
      </dsp:nvSpPr>
      <dsp:spPr>
        <a:xfrm>
          <a:off x="664631" y="2794686"/>
          <a:ext cx="1329263" cy="7975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4&gt;3</a:t>
          </a:r>
          <a:endParaRPr lang="ru-RU" sz="3600" b="1" kern="1200" dirty="0"/>
        </a:p>
      </dsp:txBody>
      <dsp:txXfrm>
        <a:off x="664631" y="2794686"/>
        <a:ext cx="1329263" cy="797558"/>
      </dsp:txXfrm>
    </dsp:sp>
    <dsp:sp modelId="{DD253C11-1001-477A-B3A9-49C9ADD86BCC}">
      <dsp:nvSpPr>
        <dsp:cNvPr id="0" name=""/>
        <dsp:cNvSpPr/>
      </dsp:nvSpPr>
      <dsp:spPr>
        <a:xfrm>
          <a:off x="2126822" y="2794686"/>
          <a:ext cx="1329263" cy="797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4&gt;2</a:t>
          </a:r>
          <a:endParaRPr lang="ru-RU" sz="3600" b="1" kern="1200" dirty="0"/>
        </a:p>
      </dsp:txBody>
      <dsp:txXfrm>
        <a:off x="2126822" y="2794686"/>
        <a:ext cx="1329263" cy="797558"/>
      </dsp:txXfrm>
    </dsp:sp>
    <dsp:sp modelId="{654C18BC-6AB2-49A0-9275-207C1F5873B2}">
      <dsp:nvSpPr>
        <dsp:cNvPr id="0" name=""/>
        <dsp:cNvSpPr/>
      </dsp:nvSpPr>
      <dsp:spPr>
        <a:xfrm>
          <a:off x="3589012" y="2794686"/>
          <a:ext cx="1329263" cy="79755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4&gt;1</a:t>
          </a:r>
          <a:endParaRPr lang="ru-RU" sz="3600" b="1" kern="1200" dirty="0"/>
        </a:p>
      </dsp:txBody>
      <dsp:txXfrm>
        <a:off x="3589012" y="2794686"/>
        <a:ext cx="1329263" cy="797558"/>
      </dsp:txXfrm>
    </dsp:sp>
    <dsp:sp modelId="{966FBC8A-BCD5-438B-B6B9-A9E11408358A}">
      <dsp:nvSpPr>
        <dsp:cNvPr id="0" name=""/>
        <dsp:cNvSpPr/>
      </dsp:nvSpPr>
      <dsp:spPr>
        <a:xfrm>
          <a:off x="5051202" y="2794686"/>
          <a:ext cx="1329263" cy="7975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3&gt;2</a:t>
          </a:r>
          <a:endParaRPr lang="ru-RU" sz="3600" b="1" kern="1200" dirty="0"/>
        </a:p>
      </dsp:txBody>
      <dsp:txXfrm>
        <a:off x="5051202" y="2794686"/>
        <a:ext cx="1329263" cy="797558"/>
      </dsp:txXfrm>
    </dsp:sp>
    <dsp:sp modelId="{ADCE177C-2F71-47AC-8B62-6C2B62BC5571}">
      <dsp:nvSpPr>
        <dsp:cNvPr id="0" name=""/>
        <dsp:cNvSpPr/>
      </dsp:nvSpPr>
      <dsp:spPr>
        <a:xfrm>
          <a:off x="6513392" y="2794686"/>
          <a:ext cx="1329263" cy="79755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3&gt;1</a:t>
          </a:r>
          <a:endParaRPr lang="ru-RU" sz="3600" b="1" kern="1200" dirty="0"/>
        </a:p>
      </dsp:txBody>
      <dsp:txXfrm>
        <a:off x="6513392" y="2794686"/>
        <a:ext cx="1329263" cy="797558"/>
      </dsp:txXfrm>
    </dsp:sp>
    <dsp:sp modelId="{3AA8D5B3-C8B8-44D9-95D1-719109506B13}">
      <dsp:nvSpPr>
        <dsp:cNvPr id="0" name=""/>
        <dsp:cNvSpPr/>
      </dsp:nvSpPr>
      <dsp:spPr>
        <a:xfrm>
          <a:off x="664631" y="3725171"/>
          <a:ext cx="1329263" cy="7975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2&gt;1</a:t>
          </a:r>
          <a:endParaRPr lang="ru-RU" sz="3600" b="1" kern="1200" dirty="0"/>
        </a:p>
      </dsp:txBody>
      <dsp:txXfrm>
        <a:off x="664631" y="3725171"/>
        <a:ext cx="1329263" cy="797558"/>
      </dsp:txXfrm>
    </dsp:sp>
    <dsp:sp modelId="{01152ED2-C657-4537-AFDE-001EB2F2FD4F}">
      <dsp:nvSpPr>
        <dsp:cNvPr id="0" name=""/>
        <dsp:cNvSpPr/>
      </dsp:nvSpPr>
      <dsp:spPr>
        <a:xfrm>
          <a:off x="2126822" y="3725171"/>
          <a:ext cx="1329263" cy="797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1=1</a:t>
          </a:r>
          <a:endParaRPr lang="ru-RU" sz="3600" b="1" kern="1200" dirty="0"/>
        </a:p>
      </dsp:txBody>
      <dsp:txXfrm>
        <a:off x="2126822" y="3725171"/>
        <a:ext cx="1329263" cy="797558"/>
      </dsp:txXfrm>
    </dsp:sp>
    <dsp:sp modelId="{7FF79510-C13C-41A5-8DD1-3D2C7E3446A8}">
      <dsp:nvSpPr>
        <dsp:cNvPr id="0" name=""/>
        <dsp:cNvSpPr/>
      </dsp:nvSpPr>
      <dsp:spPr>
        <a:xfrm>
          <a:off x="3589012" y="3725171"/>
          <a:ext cx="1329263" cy="79755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2=2</a:t>
          </a:r>
          <a:endParaRPr lang="ru-RU" sz="3600" b="1" kern="1200" dirty="0"/>
        </a:p>
      </dsp:txBody>
      <dsp:txXfrm>
        <a:off x="3589012" y="3725171"/>
        <a:ext cx="1329263" cy="797558"/>
      </dsp:txXfrm>
    </dsp:sp>
    <dsp:sp modelId="{74821A69-DCC8-4105-A9EB-201D93942170}">
      <dsp:nvSpPr>
        <dsp:cNvPr id="0" name=""/>
        <dsp:cNvSpPr/>
      </dsp:nvSpPr>
      <dsp:spPr>
        <a:xfrm>
          <a:off x="5051202" y="3725171"/>
          <a:ext cx="1329263" cy="7975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3=3</a:t>
          </a:r>
          <a:endParaRPr lang="ru-RU" sz="3600" b="1" kern="1200" dirty="0"/>
        </a:p>
      </dsp:txBody>
      <dsp:txXfrm>
        <a:off x="5051202" y="3725171"/>
        <a:ext cx="1329263" cy="797558"/>
      </dsp:txXfrm>
    </dsp:sp>
    <dsp:sp modelId="{7C84E653-B29A-4BD5-9781-79C46F91C078}">
      <dsp:nvSpPr>
        <dsp:cNvPr id="0" name=""/>
        <dsp:cNvSpPr/>
      </dsp:nvSpPr>
      <dsp:spPr>
        <a:xfrm>
          <a:off x="6513392" y="3725171"/>
          <a:ext cx="1329263" cy="79755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4=4</a:t>
          </a:r>
          <a:endParaRPr lang="ru-RU" sz="3600" b="1" kern="1200" dirty="0"/>
        </a:p>
      </dsp:txBody>
      <dsp:txXfrm>
        <a:off x="6513392" y="3725171"/>
        <a:ext cx="1329263" cy="797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1058;&#1040;&#1053;&#1054;&#1050;%20&#1052;&#1040;&#1051;&#1045;&#1053;&#1068;&#1050;&#1048;&#1061;%20&#1050;&#1040;&#1063;&#1045;&#1053;&#1071;&#1058;.mp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5.avi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Ознайомлення</a:t>
            </a:r>
            <a:r>
              <a:rPr lang="ru-RU" dirty="0"/>
              <a:t> з </a:t>
            </a:r>
            <a:r>
              <a:rPr lang="ru-RU" dirty="0" err="1"/>
              <a:t>друкованою</a:t>
            </a:r>
            <a:r>
              <a:rPr lang="ru-RU" dirty="0"/>
              <a:t> цифрою </a:t>
            </a:r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7544" y="3861048"/>
            <a:ext cx="4316288" cy="2265115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вийшла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погуляти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папері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цифра 5.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Руку вправо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простягнула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Ніжку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бубликом </a:t>
            </a:r>
            <a:r>
              <a:rPr lang="ru-R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зігнула</a:t>
            </a:r>
            <a:r>
              <a:rPr 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32058" r="51634" b="35035"/>
          <a:stretch/>
        </p:blipFill>
        <p:spPr>
          <a:xfrm>
            <a:off x="4065042" y="3861048"/>
            <a:ext cx="2814116" cy="2160240"/>
          </a:xfrm>
        </p:spPr>
      </p:pic>
      <p:sp>
        <p:nvSpPr>
          <p:cNvPr id="6" name="TextBox 5"/>
          <p:cNvSpPr txBox="1"/>
          <p:nvPr/>
        </p:nvSpPr>
        <p:spPr>
          <a:xfrm>
            <a:off x="467544" y="1916832"/>
            <a:ext cx="4176464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Цифрою 5 позначають число п'ять </a:t>
            </a:r>
            <a:endParaRPr lang="ru-RU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20875"/>
            <a:ext cx="2598092" cy="2454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7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Скейти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1560" y="4005064"/>
            <a:ext cx="7931224" cy="1080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всього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скейтів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Яким</a:t>
            </a:r>
            <a:r>
              <a:rPr lang="ru-RU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 порядку є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жовтий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скейт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а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синій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лічити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справа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наліво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" y="1772816"/>
            <a:ext cx="914671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09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Назвіть</a:t>
            </a:r>
            <a:r>
              <a:rPr lang="ru-RU" dirty="0"/>
              <a:t> «</a:t>
            </a:r>
            <a:r>
              <a:rPr lang="ru-RU" dirty="0" err="1"/>
              <a:t>сусідів</a:t>
            </a:r>
            <a:r>
              <a:rPr lang="ru-RU" dirty="0"/>
              <a:t>» числа 2; 3; </a:t>
            </a:r>
            <a:r>
              <a:rPr lang="ru-RU" dirty="0" smtClean="0"/>
              <a:t>4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4" y="1556792"/>
            <a:ext cx="8655796" cy="4604886"/>
          </a:xfrm>
        </p:spPr>
      </p:pic>
    </p:spTree>
    <p:extLst>
      <p:ext uri="{BB962C8B-B14F-4D97-AF65-F5344CB8AC3E}">
        <p14:creationId xmlns:p14="http://schemas.microsoft.com/office/powerpoint/2010/main" val="31357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Заповніть</a:t>
            </a:r>
            <a:r>
              <a:rPr lang="ru-RU" dirty="0"/>
              <a:t> пропуски у </a:t>
            </a:r>
            <a:r>
              <a:rPr lang="ru-RU" dirty="0" err="1"/>
              <a:t>реченнях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82573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55007"/>
            <a:ext cx="4718238" cy="39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4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Розгляньте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потяг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9132" y="1340768"/>
            <a:ext cx="8825735" cy="1872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 вагончик з цифрою 4? 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який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вагончик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зліва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направо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сіла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цифра 5? 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справа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наліво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9144000" cy="219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40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1835696" y="55892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Увімкнути </a:t>
            </a:r>
            <a:r>
              <a:rPr lang="uk-UA" dirty="0" smtClean="0"/>
              <a:t>відео</a:t>
            </a:r>
            <a:r>
              <a:rPr lang="en-US" dirty="0" smtClean="0"/>
              <a:t> </a:t>
            </a:r>
            <a:r>
              <a:rPr lang="uk-UA" dirty="0" smtClean="0"/>
              <a:t>«Танок маленьких каченят»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метеликів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 </a:t>
            </a:r>
            <a:r>
              <a:rPr lang="ru-RU" dirty="0" err="1"/>
              <a:t>праворуч</a:t>
            </a:r>
            <a:r>
              <a:rPr lang="ru-RU" dirty="0" smtClean="0"/>
              <a:t>? Як </a:t>
            </a:r>
            <a:r>
              <a:rPr lang="ru-RU" dirty="0" err="1"/>
              <a:t>отримали</a:t>
            </a:r>
            <a:r>
              <a:rPr lang="ru-RU" dirty="0"/>
              <a:t> число 5?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7925"/>
            <a:ext cx="2736304" cy="2736304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95" y="1562313"/>
            <a:ext cx="2886571" cy="28865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573016"/>
            <a:ext cx="2042510" cy="20577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573016"/>
            <a:ext cx="2042510" cy="2057753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04258"/>
            <a:ext cx="2889250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745399" y="4910684"/>
            <a:ext cx="6697662" cy="17287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11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+ 2 </a:t>
            </a:r>
            <a:r>
              <a:rPr lang="uk-UA" sz="1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uk-UA" sz="11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uk-UA" sz="11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625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Порівняння</a:t>
            </a:r>
            <a:r>
              <a:rPr lang="ru-RU" dirty="0">
                <a:effectLst/>
              </a:rPr>
              <a:t> чисел у межах 5 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639524"/>
              </p:ext>
            </p:extLst>
          </p:nvPr>
        </p:nvGraphicFramePr>
        <p:xfrm>
          <a:off x="323528" y="1412776"/>
          <a:ext cx="850728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91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</a:t>
            </a:r>
            <a:r>
              <a:rPr lang="ru-RU" dirty="0" err="1">
                <a:effectLst/>
              </a:rPr>
              <a:t>Знайди</a:t>
            </a:r>
            <a:r>
              <a:rPr lang="ru-RU" dirty="0">
                <a:effectLst/>
              </a:rPr>
              <a:t> цифру 5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pic>
        <p:nvPicPr>
          <p:cNvPr id="4" name="Объект 3" descr="http://subject.com.ua/lesson/mathematics/mathematics1/mathematics1.files/image018.jpg"/>
          <p:cNvPicPr>
            <a:picLocks noGrp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568952" cy="3168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7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Ознайомлення</a:t>
            </a:r>
            <a:r>
              <a:rPr lang="ru-RU" dirty="0">
                <a:effectLst/>
              </a:rPr>
              <a:t> з рукописною цифрою 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124944"/>
          </a:xfrm>
        </p:spPr>
        <p:txBody>
          <a:bodyPr/>
          <a:lstStyle/>
          <a:p>
            <a:r>
              <a:rPr lang="uk-UA" dirty="0" smtClean="0"/>
              <a:t>Правопис цифри 5</a:t>
            </a:r>
          </a:p>
          <a:p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повітрі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рахунок</a:t>
            </a:r>
            <a:r>
              <a:rPr lang="ru-RU" dirty="0"/>
              <a:t> «раз-</a:t>
            </a:r>
            <a:r>
              <a:rPr lang="en-US" dirty="0" err="1"/>
              <a:t>i</a:t>
            </a:r>
            <a:r>
              <a:rPr lang="ru-RU" dirty="0"/>
              <a:t>, два-і».</a:t>
            </a:r>
          </a:p>
          <a:p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/>
              <a:t>в </a:t>
            </a:r>
            <a:r>
              <a:rPr lang="ru-RU" dirty="0" err="1"/>
              <a:t>зошиті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0808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hlinkClick r:id="rId3" action="ppaction://hlinkfile"/>
          </p:cNvPr>
          <p:cNvSpPr txBox="1"/>
          <p:nvPr/>
        </p:nvSpPr>
        <p:spPr>
          <a:xfrm>
            <a:off x="5076056" y="486916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Переглянути відео «Правопис цифри 5»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45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3568" y="2996952"/>
            <a:ext cx="7772400" cy="1944216"/>
          </a:xfrm>
        </p:spPr>
        <p:txBody>
          <a:bodyPr>
            <a:noAutofit/>
          </a:bodyPr>
          <a:lstStyle/>
          <a:p>
            <a:r>
              <a:rPr lang="uk-U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исло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і цифра 5.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Утворення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числа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прилічуванням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Поняття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п'ятий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порядкова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лічба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сусіди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 числа.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цифри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11560" y="1340768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293096"/>
            <a:ext cx="8229600" cy="93610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Яку </a:t>
            </a:r>
            <a:r>
              <a:rPr lang="ru-RU" dirty="0"/>
              <a:t>цифру і число </a:t>
            </a:r>
            <a:r>
              <a:rPr lang="ru-RU" dirty="0" err="1"/>
              <a:t>вивчали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56792"/>
            <a:ext cx="3377555" cy="242311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9512" y="1556792"/>
            <a:ext cx="54726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Загадка</a:t>
            </a:r>
          </a:p>
          <a:p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Стоїть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хлівець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 четверо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овець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 на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п’яту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окремо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До </a:t>
            </a:r>
            <a:r>
              <a:rPr lang="ru-RU" dirty="0" err="1" smtClean="0">
                <a:effectLst/>
              </a:rPr>
              <a:t>завершення</a:t>
            </a:r>
            <a:r>
              <a:rPr lang="ru-RU" dirty="0" smtClean="0">
                <a:effectLst/>
              </a:rPr>
              <a:t> уроку. Дружно </a:t>
            </a:r>
            <a:r>
              <a:rPr lang="ru-RU" dirty="0" err="1" smtClean="0">
                <a:effectLst/>
              </a:rPr>
              <a:t>лічимо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до 10;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до 1.</a:t>
            </a:r>
            <a:b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5580112" y="138253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948771" y="2478920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580112" y="2873932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6290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На </a:t>
            </a:r>
            <a:r>
              <a:rPr lang="ru-RU" dirty="0"/>
              <a:t>лужку </a:t>
            </a:r>
            <a:r>
              <a:rPr lang="ru-RU" dirty="0" err="1"/>
              <a:t>серед</a:t>
            </a:r>
            <a:r>
              <a:rPr lang="ru-RU" dirty="0"/>
              <a:t> </a:t>
            </a:r>
            <a:r>
              <a:rPr lang="ru-RU" dirty="0" err="1"/>
              <a:t>лози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Заховалось</a:t>
            </a:r>
            <a:r>
              <a:rPr lang="ru-RU" dirty="0"/>
              <a:t> </a:t>
            </a:r>
            <a:r>
              <a:rPr lang="ru-RU" dirty="0" err="1"/>
              <a:t>дві</a:t>
            </a:r>
            <a:r>
              <a:rPr lang="ru-RU" dirty="0"/>
              <a:t> </a:t>
            </a:r>
            <a:r>
              <a:rPr lang="ru-RU" dirty="0" err="1"/>
              <a:t>кози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dirty="0" err="1"/>
              <a:t>отут</a:t>
            </a:r>
            <a:r>
              <a:rPr lang="ru-RU" dirty="0"/>
              <a:t> стоять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дві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У </a:t>
            </a:r>
            <a:r>
              <a:rPr lang="ru-RU" dirty="0" err="1"/>
              <a:t>густій</a:t>
            </a:r>
            <a:r>
              <a:rPr lang="ru-RU" dirty="0"/>
              <a:t> </a:t>
            </a:r>
            <a:r>
              <a:rPr lang="ru-RU" dirty="0" err="1"/>
              <a:t>рясній</a:t>
            </a:r>
            <a:r>
              <a:rPr lang="ru-RU" dirty="0"/>
              <a:t> </a:t>
            </a:r>
            <a:r>
              <a:rPr lang="ru-RU" dirty="0" err="1"/>
              <a:t>траві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Порахуємо</a:t>
            </a:r>
            <a:r>
              <a:rPr lang="ru-RU" dirty="0"/>
              <a:t> гуртом,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тих </a:t>
            </a:r>
            <a:r>
              <a:rPr lang="ru-RU" dirty="0" err="1"/>
              <a:t>кіз</a:t>
            </a:r>
            <a:r>
              <a:rPr lang="ru-RU" dirty="0"/>
              <a:t> разом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72816"/>
            <a:ext cx="1745027" cy="24928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4078" y="1858376"/>
            <a:ext cx="1745027" cy="24928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27" y="2502868"/>
            <a:ext cx="5657850" cy="2409825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30" y="2690527"/>
            <a:ext cx="2573797" cy="2904964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39" y="3140968"/>
            <a:ext cx="1669076" cy="245452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6"/>
          <a:stretch/>
        </p:blipFill>
        <p:spPr>
          <a:xfrm>
            <a:off x="3163927" y="4140273"/>
            <a:ext cx="6191250" cy="26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7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799"/>
            <a:ext cx="4572000" cy="2730136"/>
          </a:xfr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У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ru-RU" dirty="0" err="1"/>
              <a:t>зайшов</a:t>
            </a:r>
            <a:r>
              <a:rPr lang="ru-RU" dirty="0"/>
              <a:t> </a:t>
            </a:r>
            <a:r>
              <a:rPr lang="ru-RU" dirty="0" err="1"/>
              <a:t>Мишко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за ним — </a:t>
            </a:r>
            <a:r>
              <a:rPr lang="ru-RU" dirty="0" err="1"/>
              <a:t>Петько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за ним — </a:t>
            </a:r>
            <a:r>
              <a:rPr lang="ru-RU" dirty="0" err="1"/>
              <a:t>Галинка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за нею — </a:t>
            </a:r>
            <a:r>
              <a:rPr lang="ru-RU" dirty="0" err="1"/>
              <a:t>Яринка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dirty="0" err="1"/>
              <a:t>позаду</a:t>
            </a:r>
            <a:r>
              <a:rPr lang="ru-RU" dirty="0"/>
              <a:t> — </a:t>
            </a:r>
            <a:r>
              <a:rPr lang="ru-RU" dirty="0" err="1"/>
              <a:t>Гнат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тут </a:t>
            </a:r>
            <a:r>
              <a:rPr lang="ru-RU" dirty="0" err="1"/>
              <a:t>малят</a:t>
            </a:r>
            <a:r>
              <a:rPr lang="ru-RU" dirty="0"/>
              <a:t>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307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Ланцюжок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2389"/>
            <a:ext cx="4038600" cy="4481584"/>
          </a:xfrm>
        </p:spPr>
      </p:pic>
      <p:graphicFrame>
        <p:nvGraphicFramePr>
          <p:cNvPr id="6" name="Объект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50662416"/>
              </p:ext>
            </p:extLst>
          </p:nvPr>
        </p:nvGraphicFramePr>
        <p:xfrm>
          <a:off x="4648200" y="1340768"/>
          <a:ext cx="3524200" cy="4785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1267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91064" cy="1143000"/>
          </a:xfrm>
        </p:spPr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Закінчи</a:t>
            </a:r>
            <a:r>
              <a:rPr lang="ru-RU" dirty="0"/>
              <a:t> </a:t>
            </a:r>
            <a:r>
              <a:rPr lang="ru-RU" dirty="0" err="1"/>
              <a:t>речення</a:t>
            </a:r>
            <a:r>
              <a:rPr lang="ru-RU" dirty="0" smtClean="0"/>
              <a:t>»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170582"/>
              </p:ext>
            </p:extLst>
          </p:nvPr>
        </p:nvGraphicFramePr>
        <p:xfrm>
          <a:off x="179512" y="2060848"/>
          <a:ext cx="8784976" cy="4065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6631"/>
            <a:ext cx="2699792" cy="21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Ми вивчатимемо число …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536504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пальців</a:t>
            </a:r>
            <a:r>
              <a:rPr lang="ru-RU" dirty="0"/>
              <a:t> на </a:t>
            </a:r>
            <a:r>
              <a:rPr lang="ru-RU" dirty="0" err="1"/>
              <a:t>руці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Можна</a:t>
            </a:r>
            <a:r>
              <a:rPr lang="ru-RU" dirty="0"/>
              <a:t> стиснуть в </a:t>
            </a:r>
            <a:r>
              <a:rPr lang="ru-RU" dirty="0" err="1"/>
              <a:t>кулаці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неважко</a:t>
            </a:r>
            <a:r>
              <a:rPr lang="ru-RU" dirty="0"/>
              <a:t> </a:t>
            </a:r>
            <a:r>
              <a:rPr lang="ru-RU" dirty="0" err="1"/>
              <a:t>полічити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Раз, два, три, </a:t>
            </a:r>
            <a:r>
              <a:rPr lang="ru-RU" dirty="0" err="1"/>
              <a:t>чотири</a:t>
            </a:r>
            <a:r>
              <a:rPr lang="ru-RU" dirty="0"/>
              <a:t>, </a:t>
            </a:r>
            <a:r>
              <a:rPr lang="ru-RU" dirty="0" err="1"/>
              <a:t>п’ять</a:t>
            </a:r>
            <a:r>
              <a:rPr lang="ru-RU" dirty="0"/>
              <a:t>!</a:t>
            </a:r>
          </a:p>
          <a:p>
            <a:pPr marL="0" indent="0">
              <a:buNone/>
            </a:pPr>
            <a:r>
              <a:rPr lang="ru-RU" dirty="0"/>
              <a:t>— Яке число </a:t>
            </a:r>
            <a:r>
              <a:rPr lang="ru-RU" dirty="0" err="1"/>
              <a:t>будемо</a:t>
            </a:r>
            <a:r>
              <a:rPr lang="ru-RU" dirty="0"/>
              <a:t> </a:t>
            </a:r>
            <a:r>
              <a:rPr lang="ru-RU" dirty="0" smtClean="0"/>
              <a:t>на </a:t>
            </a:r>
            <a:r>
              <a:rPr lang="ru-RU" dirty="0" err="1" smtClean="0"/>
              <a:t>уроці</a:t>
            </a:r>
            <a:r>
              <a:rPr lang="ru-RU" dirty="0" smtClean="0"/>
              <a:t> </a:t>
            </a:r>
            <a:r>
              <a:rPr lang="ru-RU" dirty="0" err="1" smtClean="0"/>
              <a:t>вивчать</a:t>
            </a:r>
            <a:r>
              <a:rPr lang="ru-RU" dirty="0" smtClean="0"/>
              <a:t>?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0768"/>
            <a:ext cx="3333750" cy="3333750"/>
          </a:xfrm>
        </p:spPr>
      </p:pic>
      <p:sp>
        <p:nvSpPr>
          <p:cNvPr id="8" name="Прямоугольник 7"/>
          <p:cNvSpPr/>
          <p:nvPr/>
        </p:nvSpPr>
        <p:spPr>
          <a:xfrm>
            <a:off x="5004048" y="4653136"/>
            <a:ext cx="315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П’ять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мов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гак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автокрані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вантаж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Підносить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плавно.</a:t>
            </a:r>
          </a:p>
        </p:txBody>
      </p:sp>
    </p:spTree>
    <p:extLst>
      <p:ext uri="{BB962C8B-B14F-4D97-AF65-F5344CB8AC3E}">
        <p14:creationId xmlns:p14="http://schemas.microsoft.com/office/powerpoint/2010/main" val="255387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Жартівлива п'ятірка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Ось </a:t>
            </a:r>
            <a:r>
              <a:rPr lang="ru-RU" dirty="0" err="1"/>
              <a:t>п’ятірка</a:t>
            </a:r>
            <a:r>
              <a:rPr lang="ru-RU" dirty="0"/>
              <a:t> </a:t>
            </a:r>
            <a:r>
              <a:rPr lang="ru-RU" dirty="0" err="1"/>
              <a:t>жартівлива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Діток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розвеселила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Як на хвостик </a:t>
            </a:r>
            <a:r>
              <a:rPr lang="ru-RU" dirty="0" err="1"/>
              <a:t>повернеться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В цифру два враз </a:t>
            </a:r>
            <a:r>
              <a:rPr lang="ru-RU" dirty="0" err="1"/>
              <a:t>обернеться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12776"/>
            <a:ext cx="2685678" cy="2685678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65" y="3933056"/>
            <a:ext cx="2485608" cy="2485608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75435" flipH="1">
            <a:off x="6180778" y="1509386"/>
            <a:ext cx="2514991" cy="25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23528" y="4797152"/>
            <a:ext cx="8219256" cy="1833067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Скількох</a:t>
            </a:r>
            <a:r>
              <a:rPr lang="ru-RU" dirty="0"/>
              <a:t> </a:t>
            </a:r>
            <a:r>
              <a:rPr lang="ru-RU" dirty="0" err="1"/>
              <a:t>тварин</a:t>
            </a:r>
            <a:r>
              <a:rPr lang="ru-RU" dirty="0"/>
              <a:t> </a:t>
            </a:r>
            <a:r>
              <a:rPr lang="ru-RU" dirty="0" err="1"/>
              <a:t>зустрів</a:t>
            </a:r>
            <a:r>
              <a:rPr lang="ru-RU" dirty="0"/>
              <a:t> </a:t>
            </a:r>
            <a:r>
              <a:rPr lang="ru-RU" dirty="0" err="1"/>
              <a:t>кінь</a:t>
            </a:r>
            <a:r>
              <a:rPr lang="ru-RU" dirty="0"/>
              <a:t>?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тепер</a:t>
            </a:r>
            <a:r>
              <a:rPr lang="ru-RU" dirty="0"/>
              <a:t>? </a:t>
            </a:r>
            <a:r>
              <a:rPr lang="ru-RU" dirty="0" err="1"/>
              <a:t>Який</a:t>
            </a:r>
            <a:r>
              <a:rPr lang="ru-RU" dirty="0"/>
              <a:t> по порядку </a:t>
            </a:r>
            <a:r>
              <a:rPr lang="ru-RU" dirty="0" err="1"/>
              <a:t>кінь</a:t>
            </a:r>
            <a:r>
              <a:rPr lang="ru-RU" dirty="0"/>
              <a:t>? </a:t>
            </a:r>
            <a:r>
              <a:rPr lang="ru-RU" dirty="0" err="1"/>
              <a:t>Яким</a:t>
            </a:r>
            <a:r>
              <a:rPr lang="ru-RU" dirty="0"/>
              <a:t> </a:t>
            </a:r>
            <a:r>
              <a:rPr lang="ru-RU" dirty="0" err="1"/>
              <a:t>був</a:t>
            </a:r>
            <a:r>
              <a:rPr lang="ru-RU" dirty="0"/>
              <a:t> </a:t>
            </a:r>
            <a:r>
              <a:rPr lang="ru-RU" dirty="0" err="1"/>
              <a:t>бик</a:t>
            </a:r>
            <a:r>
              <a:rPr lang="ru-RU" dirty="0"/>
              <a:t>? А </a:t>
            </a:r>
            <a:r>
              <a:rPr lang="ru-RU" dirty="0" err="1"/>
              <a:t>козенятко</a:t>
            </a:r>
            <a:r>
              <a:rPr lang="ru-RU" dirty="0"/>
              <a:t>?</a:t>
            </a:r>
          </a:p>
          <a:p>
            <a:r>
              <a:rPr lang="ru-RU" dirty="0" smtClean="0"/>
              <a:t>Як </a:t>
            </a:r>
            <a:r>
              <a:rPr lang="ru-RU" dirty="0" err="1"/>
              <a:t>утворилося</a:t>
            </a:r>
            <a:r>
              <a:rPr lang="ru-RU" dirty="0"/>
              <a:t> число </a:t>
            </a:r>
            <a:r>
              <a:rPr lang="ru-RU" dirty="0" smtClean="0"/>
              <a:t>п</a:t>
            </a:r>
            <a:r>
              <a:rPr lang="en-US" dirty="0" smtClean="0"/>
              <a:t>’</a:t>
            </a:r>
            <a:r>
              <a:rPr lang="ru-RU" dirty="0" smtClean="0"/>
              <a:t>ять? </a:t>
            </a:r>
            <a:r>
              <a:rPr lang="ru-RU" dirty="0" err="1"/>
              <a:t>Якою</a:t>
            </a:r>
            <a:r>
              <a:rPr lang="ru-RU" dirty="0"/>
              <a:t> цифрою </a:t>
            </a:r>
            <a:r>
              <a:rPr lang="ru-RU" dirty="0" err="1"/>
              <a:t>позначають</a:t>
            </a:r>
            <a:r>
              <a:rPr lang="ru-RU" dirty="0"/>
              <a:t> число 5?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200800" cy="342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059832" y="3284984"/>
            <a:ext cx="34355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4+1=5</a:t>
            </a:r>
          </a:p>
        </p:txBody>
      </p:sp>
    </p:spTree>
    <p:extLst>
      <p:ext uri="{BB962C8B-B14F-4D97-AF65-F5344CB8AC3E}">
        <p14:creationId xmlns:p14="http://schemas.microsoft.com/office/powerpoint/2010/main" val="27618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540</TotalTime>
  <Words>516</Words>
  <Application>Microsoft Office PowerPoint</Application>
  <PresentationFormat>Экран (4:3)</PresentationFormat>
  <Paragraphs>113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Academic_ID07</vt:lpstr>
      <vt:lpstr>Математика</vt:lpstr>
      <vt:lpstr>Число і цифра 5. Утворення числа прилічуванням 1. Поняття «п'ятий». Кількісна і порядкова лічба. «сусіди» числа. Написання цифри 5</vt:lpstr>
      <vt:lpstr>Весела лічба</vt:lpstr>
      <vt:lpstr>Весела лічба</vt:lpstr>
      <vt:lpstr>Гра «Ланцюжок»</vt:lpstr>
      <vt:lpstr>Гра «Закінчи речення»</vt:lpstr>
      <vt:lpstr>Ми вивчатимемо число …</vt:lpstr>
      <vt:lpstr>Жартівлива п'ятірка </vt:lpstr>
      <vt:lpstr>Робота з малюнком</vt:lpstr>
      <vt:lpstr>Ознайомлення з друкованою цифрою 5</vt:lpstr>
      <vt:lpstr>Скейти </vt:lpstr>
      <vt:lpstr>Назвіть «сусідів» числа 2; 3; 4</vt:lpstr>
      <vt:lpstr>Заповніть пропуски у реченнях</vt:lpstr>
      <vt:lpstr>Розгляньте потяг</vt:lpstr>
      <vt:lpstr>Фізкультхвилинка </vt:lpstr>
      <vt:lpstr>Скільки метеликів ліворуч? праворуч? Як отримали число 5?</vt:lpstr>
      <vt:lpstr>Порівняння чисел у межах 5 </vt:lpstr>
      <vt:lpstr>Гра «Знайди цифру 5»</vt:lpstr>
      <vt:lpstr>Ознайомлення з рукописною цифрою 5</vt:lpstr>
      <vt:lpstr>РЕФЛЕКСІЯ</vt:lpstr>
      <vt:lpstr>До завершення уроку. Дружно лічимо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61</cp:revision>
  <dcterms:created xsi:type="dcterms:W3CDTF">2015-02-01T14:23:41Z</dcterms:created>
  <dcterms:modified xsi:type="dcterms:W3CDTF">2015-02-15T06:32:11Z</dcterms:modified>
</cp:coreProperties>
</file>